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2"/>
  </p:notesMasterIdLst>
  <p:sldIdLst>
    <p:sldId id="3693" r:id="rId5"/>
    <p:sldId id="276" r:id="rId6"/>
    <p:sldId id="3700" r:id="rId7"/>
    <p:sldId id="3694" r:id="rId8"/>
    <p:sldId id="3706" r:id="rId9"/>
    <p:sldId id="277" r:id="rId10"/>
    <p:sldId id="3696" r:id="rId11"/>
    <p:sldId id="3701" r:id="rId12"/>
    <p:sldId id="3703" r:id="rId13"/>
    <p:sldId id="278" r:id="rId14"/>
    <p:sldId id="3704" r:id="rId15"/>
    <p:sldId id="279" r:id="rId16"/>
    <p:sldId id="3698" r:id="rId17"/>
    <p:sldId id="3705" r:id="rId18"/>
    <p:sldId id="3699" r:id="rId19"/>
    <p:sldId id="260" r:id="rId20"/>
    <p:sldId id="319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939A1"/>
    <a:srgbClr val="0D5364"/>
    <a:srgbClr val="007137"/>
    <a:srgbClr val="AAD35B"/>
    <a:srgbClr val="9080BC"/>
    <a:srgbClr val="059AE5"/>
    <a:srgbClr val="5439A1"/>
    <a:srgbClr val="4F3C9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>
      <p:cViewPr varScale="1">
        <p:scale>
          <a:sx n="120" d="100"/>
          <a:sy n="120" d="100"/>
        </p:scale>
        <p:origin x="800" y="184"/>
      </p:cViewPr>
      <p:guideLst>
        <p:guide orient="horz" pos="2160"/>
        <p:guide pos="3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pisi\Downloads\0-15_new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'0-15'!$B$1</c:f>
              <c:strCache>
                <c:ptCount val="1"/>
                <c:pt idx="0">
                  <c:v>0.35</c:v>
                </c:pt>
              </c:strCache>
            </c:strRef>
          </c:tx>
          <c:spPr>
            <a:ln w="28575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val>
            <c:numRef>
              <c:f>'0-15'!$A$49:$A$4949</c:f>
              <c:numCache>
                <c:formatCode>General</c:formatCode>
                <c:ptCount val="4901"/>
                <c:pt idx="0">
                  <c:v>33.695999999999998</c:v>
                </c:pt>
                <c:pt idx="1">
                  <c:v>33.729999999999997</c:v>
                </c:pt>
                <c:pt idx="2">
                  <c:v>33.741999999999997</c:v>
                </c:pt>
                <c:pt idx="3">
                  <c:v>33.707000000000001</c:v>
                </c:pt>
                <c:pt idx="4">
                  <c:v>33.661000000000001</c:v>
                </c:pt>
                <c:pt idx="5">
                  <c:v>33.637</c:v>
                </c:pt>
                <c:pt idx="6">
                  <c:v>33.591000000000001</c:v>
                </c:pt>
                <c:pt idx="7">
                  <c:v>33.555999999999997</c:v>
                </c:pt>
                <c:pt idx="8">
                  <c:v>33.585000000000001</c:v>
                </c:pt>
                <c:pt idx="9">
                  <c:v>33.597000000000001</c:v>
                </c:pt>
                <c:pt idx="10">
                  <c:v>33.603000000000002</c:v>
                </c:pt>
                <c:pt idx="11">
                  <c:v>33.655000000000001</c:v>
                </c:pt>
                <c:pt idx="12">
                  <c:v>33.631999999999998</c:v>
                </c:pt>
                <c:pt idx="13">
                  <c:v>33.667000000000002</c:v>
                </c:pt>
                <c:pt idx="14">
                  <c:v>33.695999999999998</c:v>
                </c:pt>
                <c:pt idx="15">
                  <c:v>33.701000000000001</c:v>
                </c:pt>
                <c:pt idx="16">
                  <c:v>33.701000000000001</c:v>
                </c:pt>
                <c:pt idx="17">
                  <c:v>33.719000000000001</c:v>
                </c:pt>
                <c:pt idx="18">
                  <c:v>33.735999999999997</c:v>
                </c:pt>
                <c:pt idx="19">
                  <c:v>33.729999999999997</c:v>
                </c:pt>
                <c:pt idx="20">
                  <c:v>33.759</c:v>
                </c:pt>
                <c:pt idx="21">
                  <c:v>33.759</c:v>
                </c:pt>
                <c:pt idx="22">
                  <c:v>33.759</c:v>
                </c:pt>
                <c:pt idx="23">
                  <c:v>33.793999999999997</c:v>
                </c:pt>
                <c:pt idx="24">
                  <c:v>33.741999999999997</c:v>
                </c:pt>
                <c:pt idx="25">
                  <c:v>33.735999999999997</c:v>
                </c:pt>
                <c:pt idx="26">
                  <c:v>33.655000000000001</c:v>
                </c:pt>
                <c:pt idx="27">
                  <c:v>33.613999999999997</c:v>
                </c:pt>
                <c:pt idx="28">
                  <c:v>33.533000000000001</c:v>
                </c:pt>
                <c:pt idx="29">
                  <c:v>33.463999999999999</c:v>
                </c:pt>
                <c:pt idx="30">
                  <c:v>33.405999999999999</c:v>
                </c:pt>
                <c:pt idx="31">
                  <c:v>33.365000000000002</c:v>
                </c:pt>
                <c:pt idx="32">
                  <c:v>33.377000000000002</c:v>
                </c:pt>
                <c:pt idx="33">
                  <c:v>33.383000000000003</c:v>
                </c:pt>
                <c:pt idx="34">
                  <c:v>33.417000000000002</c:v>
                </c:pt>
                <c:pt idx="35">
                  <c:v>33.445999999999998</c:v>
                </c:pt>
                <c:pt idx="36">
                  <c:v>33.451999999999998</c:v>
                </c:pt>
                <c:pt idx="37">
                  <c:v>33.487000000000002</c:v>
                </c:pt>
                <c:pt idx="38">
                  <c:v>33.475000000000001</c:v>
                </c:pt>
                <c:pt idx="39">
                  <c:v>33.493000000000002</c:v>
                </c:pt>
                <c:pt idx="40">
                  <c:v>33.521999999999998</c:v>
                </c:pt>
                <c:pt idx="41">
                  <c:v>33.515999999999998</c:v>
                </c:pt>
                <c:pt idx="42">
                  <c:v>33.555999999999997</c:v>
                </c:pt>
                <c:pt idx="43">
                  <c:v>33.573999999999998</c:v>
                </c:pt>
                <c:pt idx="44">
                  <c:v>33.585000000000001</c:v>
                </c:pt>
                <c:pt idx="45">
                  <c:v>33.579000000000001</c:v>
                </c:pt>
                <c:pt idx="46">
                  <c:v>33.573999999999998</c:v>
                </c:pt>
                <c:pt idx="47">
                  <c:v>33.561999999999998</c:v>
                </c:pt>
                <c:pt idx="48">
                  <c:v>33.545000000000002</c:v>
                </c:pt>
                <c:pt idx="49">
                  <c:v>33.487000000000002</c:v>
                </c:pt>
                <c:pt idx="50">
                  <c:v>33.441000000000003</c:v>
                </c:pt>
                <c:pt idx="51">
                  <c:v>33.377000000000002</c:v>
                </c:pt>
                <c:pt idx="52">
                  <c:v>33.29</c:v>
                </c:pt>
                <c:pt idx="53">
                  <c:v>33.198</c:v>
                </c:pt>
                <c:pt idx="54">
                  <c:v>33.146000000000001</c:v>
                </c:pt>
                <c:pt idx="55">
                  <c:v>33.128999999999998</c:v>
                </c:pt>
                <c:pt idx="56">
                  <c:v>33.122999999999998</c:v>
                </c:pt>
                <c:pt idx="57">
                  <c:v>33.164000000000001</c:v>
                </c:pt>
                <c:pt idx="58">
                  <c:v>33.192</c:v>
                </c:pt>
                <c:pt idx="59">
                  <c:v>33.216000000000001</c:v>
                </c:pt>
                <c:pt idx="60">
                  <c:v>33.216000000000001</c:v>
                </c:pt>
                <c:pt idx="61">
                  <c:v>33.25</c:v>
                </c:pt>
                <c:pt idx="62">
                  <c:v>33.238999999999997</c:v>
                </c:pt>
                <c:pt idx="63">
                  <c:v>33.25</c:v>
                </c:pt>
                <c:pt idx="64">
                  <c:v>33.284999999999997</c:v>
                </c:pt>
                <c:pt idx="65">
                  <c:v>33.279000000000003</c:v>
                </c:pt>
                <c:pt idx="66">
                  <c:v>33.29</c:v>
                </c:pt>
                <c:pt idx="67">
                  <c:v>33.295999999999999</c:v>
                </c:pt>
                <c:pt idx="68">
                  <c:v>33.319000000000003</c:v>
                </c:pt>
                <c:pt idx="69">
                  <c:v>33.284999999999997</c:v>
                </c:pt>
                <c:pt idx="70">
                  <c:v>33.319000000000003</c:v>
                </c:pt>
                <c:pt idx="71">
                  <c:v>33.308</c:v>
                </c:pt>
                <c:pt idx="72">
                  <c:v>33.284999999999997</c:v>
                </c:pt>
                <c:pt idx="73">
                  <c:v>33.279000000000003</c:v>
                </c:pt>
                <c:pt idx="74">
                  <c:v>33.244</c:v>
                </c:pt>
                <c:pt idx="75">
                  <c:v>33.244</c:v>
                </c:pt>
                <c:pt idx="76">
                  <c:v>33.21</c:v>
                </c:pt>
                <c:pt idx="77">
                  <c:v>33.21</c:v>
                </c:pt>
                <c:pt idx="78">
                  <c:v>33.192</c:v>
                </c:pt>
                <c:pt idx="79">
                  <c:v>33.122999999999998</c:v>
                </c:pt>
                <c:pt idx="80">
                  <c:v>33.146000000000001</c:v>
                </c:pt>
                <c:pt idx="81">
                  <c:v>33.158000000000001</c:v>
                </c:pt>
                <c:pt idx="82">
                  <c:v>33.168999999999997</c:v>
                </c:pt>
                <c:pt idx="83">
                  <c:v>33.158000000000001</c:v>
                </c:pt>
                <c:pt idx="84">
                  <c:v>33.158000000000001</c:v>
                </c:pt>
                <c:pt idx="85">
                  <c:v>33.180999999999997</c:v>
                </c:pt>
                <c:pt idx="86">
                  <c:v>33.158000000000001</c:v>
                </c:pt>
                <c:pt idx="87">
                  <c:v>33.180999999999997</c:v>
                </c:pt>
                <c:pt idx="88">
                  <c:v>33.174999999999997</c:v>
                </c:pt>
                <c:pt idx="89">
                  <c:v>33.174999999999997</c:v>
                </c:pt>
                <c:pt idx="90">
                  <c:v>33.180999999999997</c:v>
                </c:pt>
                <c:pt idx="91">
                  <c:v>33.180999999999997</c:v>
                </c:pt>
                <c:pt idx="92">
                  <c:v>33.21</c:v>
                </c:pt>
                <c:pt idx="93">
                  <c:v>33.204000000000001</c:v>
                </c:pt>
                <c:pt idx="94">
                  <c:v>33.220999999999997</c:v>
                </c:pt>
                <c:pt idx="95">
                  <c:v>33.180999999999997</c:v>
                </c:pt>
                <c:pt idx="96">
                  <c:v>33.140999999999998</c:v>
                </c:pt>
                <c:pt idx="97">
                  <c:v>33.094999999999999</c:v>
                </c:pt>
                <c:pt idx="98">
                  <c:v>33.048999999999999</c:v>
                </c:pt>
                <c:pt idx="99">
                  <c:v>32.985999999999997</c:v>
                </c:pt>
                <c:pt idx="100">
                  <c:v>32.927999999999997</c:v>
                </c:pt>
                <c:pt idx="101">
                  <c:v>32.86</c:v>
                </c:pt>
                <c:pt idx="102">
                  <c:v>32.808</c:v>
                </c:pt>
                <c:pt idx="103">
                  <c:v>32.78</c:v>
                </c:pt>
                <c:pt idx="104">
                  <c:v>32.768000000000001</c:v>
                </c:pt>
                <c:pt idx="105">
                  <c:v>32.774000000000001</c:v>
                </c:pt>
                <c:pt idx="106">
                  <c:v>32.808</c:v>
                </c:pt>
                <c:pt idx="107">
                  <c:v>32.841999999999999</c:v>
                </c:pt>
                <c:pt idx="108">
                  <c:v>32.837000000000003</c:v>
                </c:pt>
                <c:pt idx="109">
                  <c:v>32.881999999999998</c:v>
                </c:pt>
                <c:pt idx="110">
                  <c:v>32.877000000000002</c:v>
                </c:pt>
                <c:pt idx="111">
                  <c:v>32.911000000000001</c:v>
                </c:pt>
                <c:pt idx="112">
                  <c:v>32.9</c:v>
                </c:pt>
                <c:pt idx="113">
                  <c:v>32.927999999999997</c:v>
                </c:pt>
                <c:pt idx="114">
                  <c:v>32.917000000000002</c:v>
                </c:pt>
                <c:pt idx="115">
                  <c:v>32.905000000000001</c:v>
                </c:pt>
                <c:pt idx="116">
                  <c:v>32.911000000000001</c:v>
                </c:pt>
                <c:pt idx="117">
                  <c:v>32.923000000000002</c:v>
                </c:pt>
                <c:pt idx="118">
                  <c:v>32.951000000000001</c:v>
                </c:pt>
                <c:pt idx="119">
                  <c:v>32.951000000000001</c:v>
                </c:pt>
                <c:pt idx="120">
                  <c:v>32.94</c:v>
                </c:pt>
                <c:pt idx="121">
                  <c:v>32.887999999999998</c:v>
                </c:pt>
                <c:pt idx="122">
                  <c:v>32.9</c:v>
                </c:pt>
                <c:pt idx="123">
                  <c:v>32.853999999999999</c:v>
                </c:pt>
                <c:pt idx="124">
                  <c:v>32.808</c:v>
                </c:pt>
                <c:pt idx="125">
                  <c:v>32.774000000000001</c:v>
                </c:pt>
                <c:pt idx="126">
                  <c:v>32.744999999999997</c:v>
                </c:pt>
                <c:pt idx="127">
                  <c:v>32.700000000000003</c:v>
                </c:pt>
                <c:pt idx="128">
                  <c:v>32.664999999999999</c:v>
                </c:pt>
                <c:pt idx="129">
                  <c:v>32.659999999999997</c:v>
                </c:pt>
                <c:pt idx="130">
                  <c:v>32.677</c:v>
                </c:pt>
                <c:pt idx="131">
                  <c:v>32.670999999999999</c:v>
                </c:pt>
                <c:pt idx="132">
                  <c:v>32.694000000000003</c:v>
                </c:pt>
                <c:pt idx="133">
                  <c:v>32.704999999999998</c:v>
                </c:pt>
                <c:pt idx="134">
                  <c:v>32.734000000000002</c:v>
                </c:pt>
                <c:pt idx="135">
                  <c:v>32.74</c:v>
                </c:pt>
                <c:pt idx="136">
                  <c:v>32.756999999999998</c:v>
                </c:pt>
                <c:pt idx="137">
                  <c:v>32.744999999999997</c:v>
                </c:pt>
                <c:pt idx="138">
                  <c:v>32.750999999999998</c:v>
                </c:pt>
                <c:pt idx="139">
                  <c:v>32.744999999999997</c:v>
                </c:pt>
                <c:pt idx="140">
                  <c:v>32.744999999999997</c:v>
                </c:pt>
                <c:pt idx="141">
                  <c:v>32.78</c:v>
                </c:pt>
                <c:pt idx="142">
                  <c:v>32.762</c:v>
                </c:pt>
                <c:pt idx="143">
                  <c:v>32.756999999999998</c:v>
                </c:pt>
                <c:pt idx="144">
                  <c:v>32.722000000000001</c:v>
                </c:pt>
                <c:pt idx="145">
                  <c:v>32.682000000000002</c:v>
                </c:pt>
                <c:pt idx="146">
                  <c:v>32.607999999999997</c:v>
                </c:pt>
                <c:pt idx="147">
                  <c:v>32.569000000000003</c:v>
                </c:pt>
                <c:pt idx="148">
                  <c:v>32.533999999999999</c:v>
                </c:pt>
                <c:pt idx="149">
                  <c:v>32.5</c:v>
                </c:pt>
                <c:pt idx="150">
                  <c:v>32.506</c:v>
                </c:pt>
                <c:pt idx="151">
                  <c:v>32.478000000000002</c:v>
                </c:pt>
                <c:pt idx="152">
                  <c:v>32.478000000000002</c:v>
                </c:pt>
                <c:pt idx="153">
                  <c:v>32.472000000000001</c:v>
                </c:pt>
                <c:pt idx="154">
                  <c:v>32.460999999999999</c:v>
                </c:pt>
                <c:pt idx="155">
                  <c:v>32.478000000000002</c:v>
                </c:pt>
                <c:pt idx="156">
                  <c:v>32.472000000000001</c:v>
                </c:pt>
                <c:pt idx="157">
                  <c:v>32.460999999999999</c:v>
                </c:pt>
                <c:pt idx="158">
                  <c:v>32.442999999999998</c:v>
                </c:pt>
                <c:pt idx="159">
                  <c:v>32.454999999999998</c:v>
                </c:pt>
                <c:pt idx="160">
                  <c:v>32.454999999999998</c:v>
                </c:pt>
                <c:pt idx="161">
                  <c:v>32.488999999999997</c:v>
                </c:pt>
                <c:pt idx="162">
                  <c:v>32.472000000000001</c:v>
                </c:pt>
                <c:pt idx="163">
                  <c:v>32.488999999999997</c:v>
                </c:pt>
                <c:pt idx="164">
                  <c:v>32.494999999999997</c:v>
                </c:pt>
                <c:pt idx="165">
                  <c:v>32.506</c:v>
                </c:pt>
                <c:pt idx="166">
                  <c:v>32.506</c:v>
                </c:pt>
                <c:pt idx="167">
                  <c:v>32.488999999999997</c:v>
                </c:pt>
                <c:pt idx="168">
                  <c:v>32.523000000000003</c:v>
                </c:pt>
                <c:pt idx="169">
                  <c:v>32.478000000000002</c:v>
                </c:pt>
                <c:pt idx="170">
                  <c:v>32.523000000000003</c:v>
                </c:pt>
                <c:pt idx="171">
                  <c:v>32.512</c:v>
                </c:pt>
                <c:pt idx="172">
                  <c:v>32.517000000000003</c:v>
                </c:pt>
                <c:pt idx="173">
                  <c:v>32.529000000000003</c:v>
                </c:pt>
                <c:pt idx="174">
                  <c:v>32.533999999999999</c:v>
                </c:pt>
                <c:pt idx="175">
                  <c:v>32.512</c:v>
                </c:pt>
                <c:pt idx="176">
                  <c:v>32.54</c:v>
                </c:pt>
                <c:pt idx="177">
                  <c:v>32.54</c:v>
                </c:pt>
                <c:pt idx="178">
                  <c:v>32.529000000000003</c:v>
                </c:pt>
                <c:pt idx="179">
                  <c:v>32.533999999999999</c:v>
                </c:pt>
                <c:pt idx="180">
                  <c:v>32.517000000000003</c:v>
                </c:pt>
                <c:pt idx="181">
                  <c:v>32.545999999999999</c:v>
                </c:pt>
                <c:pt idx="182">
                  <c:v>32.551000000000002</c:v>
                </c:pt>
                <c:pt idx="183">
                  <c:v>32.54</c:v>
                </c:pt>
                <c:pt idx="184">
                  <c:v>32.523000000000003</c:v>
                </c:pt>
                <c:pt idx="185">
                  <c:v>32.529000000000003</c:v>
                </c:pt>
                <c:pt idx="186">
                  <c:v>32.545999999999999</c:v>
                </c:pt>
                <c:pt idx="187">
                  <c:v>32.523000000000003</c:v>
                </c:pt>
                <c:pt idx="188">
                  <c:v>32.517000000000003</c:v>
                </c:pt>
                <c:pt idx="189">
                  <c:v>32.5</c:v>
                </c:pt>
                <c:pt idx="190">
                  <c:v>32.482999999999997</c:v>
                </c:pt>
                <c:pt idx="191">
                  <c:v>32.460999999999999</c:v>
                </c:pt>
                <c:pt idx="192">
                  <c:v>32.432000000000002</c:v>
                </c:pt>
                <c:pt idx="193">
                  <c:v>32.408999999999999</c:v>
                </c:pt>
                <c:pt idx="194">
                  <c:v>32.392000000000003</c:v>
                </c:pt>
                <c:pt idx="195">
                  <c:v>32.347000000000001</c:v>
                </c:pt>
                <c:pt idx="196">
                  <c:v>32.335999999999999</c:v>
                </c:pt>
                <c:pt idx="197">
                  <c:v>32.302</c:v>
                </c:pt>
                <c:pt idx="198">
                  <c:v>32.295999999999999</c:v>
                </c:pt>
                <c:pt idx="199">
                  <c:v>32.29</c:v>
                </c:pt>
                <c:pt idx="200">
                  <c:v>32.29</c:v>
                </c:pt>
                <c:pt idx="201">
                  <c:v>32.29</c:v>
                </c:pt>
                <c:pt idx="202">
                  <c:v>32.279000000000003</c:v>
                </c:pt>
                <c:pt idx="203">
                  <c:v>32.284999999999997</c:v>
                </c:pt>
                <c:pt idx="204">
                  <c:v>32.319000000000003</c:v>
                </c:pt>
                <c:pt idx="205">
                  <c:v>32.302</c:v>
                </c:pt>
                <c:pt idx="206">
                  <c:v>32.29</c:v>
                </c:pt>
                <c:pt idx="207">
                  <c:v>32.313000000000002</c:v>
                </c:pt>
                <c:pt idx="208">
                  <c:v>32.313000000000002</c:v>
                </c:pt>
                <c:pt idx="209">
                  <c:v>32.319000000000003</c:v>
                </c:pt>
                <c:pt idx="210">
                  <c:v>32.323999999999998</c:v>
                </c:pt>
                <c:pt idx="211">
                  <c:v>32.323999999999998</c:v>
                </c:pt>
                <c:pt idx="212">
                  <c:v>32.357999999999997</c:v>
                </c:pt>
                <c:pt idx="213">
                  <c:v>32.341000000000001</c:v>
                </c:pt>
                <c:pt idx="214">
                  <c:v>32.363999999999997</c:v>
                </c:pt>
                <c:pt idx="215">
                  <c:v>32.363999999999997</c:v>
                </c:pt>
                <c:pt idx="216">
                  <c:v>32.375</c:v>
                </c:pt>
                <c:pt idx="217">
                  <c:v>32.369999999999997</c:v>
                </c:pt>
                <c:pt idx="218">
                  <c:v>32.375</c:v>
                </c:pt>
                <c:pt idx="219">
                  <c:v>32.392000000000003</c:v>
                </c:pt>
                <c:pt idx="220">
                  <c:v>32.404000000000003</c:v>
                </c:pt>
                <c:pt idx="221">
                  <c:v>32.404000000000003</c:v>
                </c:pt>
                <c:pt idx="222">
                  <c:v>32.414999999999999</c:v>
                </c:pt>
                <c:pt idx="223">
                  <c:v>32.381</c:v>
                </c:pt>
                <c:pt idx="224">
                  <c:v>32.420999999999999</c:v>
                </c:pt>
                <c:pt idx="225">
                  <c:v>32.381</c:v>
                </c:pt>
                <c:pt idx="226">
                  <c:v>32.414999999999999</c:v>
                </c:pt>
                <c:pt idx="227">
                  <c:v>32.408999999999999</c:v>
                </c:pt>
                <c:pt idx="228">
                  <c:v>32.414999999999999</c:v>
                </c:pt>
                <c:pt idx="229">
                  <c:v>32.442999999999998</c:v>
                </c:pt>
                <c:pt idx="230">
                  <c:v>32.414999999999999</c:v>
                </c:pt>
                <c:pt idx="231">
                  <c:v>32.432000000000002</c:v>
                </c:pt>
                <c:pt idx="232">
                  <c:v>32.414999999999999</c:v>
                </c:pt>
                <c:pt idx="233">
                  <c:v>32.438000000000002</c:v>
                </c:pt>
                <c:pt idx="234">
                  <c:v>32.426000000000002</c:v>
                </c:pt>
                <c:pt idx="235">
                  <c:v>32.432000000000002</c:v>
                </c:pt>
                <c:pt idx="236">
                  <c:v>32.414999999999999</c:v>
                </c:pt>
                <c:pt idx="237">
                  <c:v>32.404000000000003</c:v>
                </c:pt>
                <c:pt idx="238">
                  <c:v>32.375</c:v>
                </c:pt>
                <c:pt idx="239">
                  <c:v>32.363999999999997</c:v>
                </c:pt>
                <c:pt idx="240">
                  <c:v>32.353000000000002</c:v>
                </c:pt>
                <c:pt idx="241">
                  <c:v>32.313000000000002</c:v>
                </c:pt>
                <c:pt idx="242">
                  <c:v>32.295999999999999</c:v>
                </c:pt>
                <c:pt idx="243">
                  <c:v>32.234000000000002</c:v>
                </c:pt>
                <c:pt idx="244">
                  <c:v>32.210999999999999</c:v>
                </c:pt>
                <c:pt idx="245">
                  <c:v>32.189</c:v>
                </c:pt>
                <c:pt idx="246">
                  <c:v>32.159999999999997</c:v>
                </c:pt>
                <c:pt idx="247">
                  <c:v>32.137999999999998</c:v>
                </c:pt>
                <c:pt idx="248">
                  <c:v>32.137999999999998</c:v>
                </c:pt>
                <c:pt idx="249">
                  <c:v>32.109000000000002</c:v>
                </c:pt>
                <c:pt idx="250">
                  <c:v>32.115000000000002</c:v>
                </c:pt>
                <c:pt idx="251">
                  <c:v>32.121000000000002</c:v>
                </c:pt>
                <c:pt idx="252">
                  <c:v>32.115000000000002</c:v>
                </c:pt>
                <c:pt idx="253">
                  <c:v>32.103999999999999</c:v>
                </c:pt>
                <c:pt idx="254">
                  <c:v>32.125999999999998</c:v>
                </c:pt>
                <c:pt idx="255">
                  <c:v>32.121000000000002</c:v>
                </c:pt>
                <c:pt idx="256">
                  <c:v>32.115000000000002</c:v>
                </c:pt>
                <c:pt idx="257">
                  <c:v>32.131999999999998</c:v>
                </c:pt>
                <c:pt idx="258">
                  <c:v>32.149000000000001</c:v>
                </c:pt>
                <c:pt idx="259">
                  <c:v>32.155000000000001</c:v>
                </c:pt>
                <c:pt idx="260">
                  <c:v>32.165999999999997</c:v>
                </c:pt>
                <c:pt idx="261">
                  <c:v>32.159999999999997</c:v>
                </c:pt>
                <c:pt idx="262">
                  <c:v>32.183</c:v>
                </c:pt>
                <c:pt idx="263">
                  <c:v>32.204999999999998</c:v>
                </c:pt>
                <c:pt idx="264">
                  <c:v>32.194000000000003</c:v>
                </c:pt>
                <c:pt idx="265">
                  <c:v>32.194000000000003</c:v>
                </c:pt>
                <c:pt idx="266">
                  <c:v>32.222000000000001</c:v>
                </c:pt>
                <c:pt idx="267">
                  <c:v>32.238999999999997</c:v>
                </c:pt>
                <c:pt idx="268">
                  <c:v>32.216999999999999</c:v>
                </c:pt>
                <c:pt idx="269">
                  <c:v>32.244999999999997</c:v>
                </c:pt>
                <c:pt idx="270">
                  <c:v>32.234000000000002</c:v>
                </c:pt>
                <c:pt idx="271">
                  <c:v>32.256</c:v>
                </c:pt>
                <c:pt idx="272">
                  <c:v>32.268000000000001</c:v>
                </c:pt>
                <c:pt idx="273">
                  <c:v>32.262</c:v>
                </c:pt>
                <c:pt idx="274">
                  <c:v>32.238999999999997</c:v>
                </c:pt>
                <c:pt idx="275">
                  <c:v>32.29</c:v>
                </c:pt>
                <c:pt idx="276">
                  <c:v>32.262</c:v>
                </c:pt>
                <c:pt idx="277">
                  <c:v>32.295999999999999</c:v>
                </c:pt>
                <c:pt idx="278">
                  <c:v>32.268000000000001</c:v>
                </c:pt>
                <c:pt idx="279">
                  <c:v>32.295999999999999</c:v>
                </c:pt>
                <c:pt idx="280">
                  <c:v>32.295999999999999</c:v>
                </c:pt>
                <c:pt idx="281">
                  <c:v>32.302</c:v>
                </c:pt>
                <c:pt idx="282">
                  <c:v>32.273000000000003</c:v>
                </c:pt>
                <c:pt idx="283">
                  <c:v>32.250999999999998</c:v>
                </c:pt>
                <c:pt idx="284">
                  <c:v>32.228000000000002</c:v>
                </c:pt>
                <c:pt idx="285">
                  <c:v>32.234000000000002</c:v>
                </c:pt>
                <c:pt idx="286">
                  <c:v>32.200000000000003</c:v>
                </c:pt>
                <c:pt idx="287">
                  <c:v>32.171999999999997</c:v>
                </c:pt>
                <c:pt idx="288">
                  <c:v>32.165999999999997</c:v>
                </c:pt>
                <c:pt idx="289">
                  <c:v>32.177</c:v>
                </c:pt>
                <c:pt idx="290">
                  <c:v>32.109000000000002</c:v>
                </c:pt>
                <c:pt idx="291">
                  <c:v>32.076000000000001</c:v>
                </c:pt>
                <c:pt idx="292">
                  <c:v>32.046999999999997</c:v>
                </c:pt>
                <c:pt idx="293">
                  <c:v>32.024999999999999</c:v>
                </c:pt>
                <c:pt idx="294">
                  <c:v>31.969000000000001</c:v>
                </c:pt>
                <c:pt idx="295">
                  <c:v>31.952000000000002</c:v>
                </c:pt>
                <c:pt idx="296">
                  <c:v>31.923999999999999</c:v>
                </c:pt>
                <c:pt idx="297">
                  <c:v>31.923999999999999</c:v>
                </c:pt>
                <c:pt idx="298">
                  <c:v>31.907</c:v>
                </c:pt>
                <c:pt idx="299">
                  <c:v>31.907</c:v>
                </c:pt>
                <c:pt idx="300">
                  <c:v>31.907</c:v>
                </c:pt>
                <c:pt idx="301">
                  <c:v>31.895</c:v>
                </c:pt>
                <c:pt idx="302">
                  <c:v>31.911999999999999</c:v>
                </c:pt>
                <c:pt idx="303">
                  <c:v>31.901</c:v>
                </c:pt>
                <c:pt idx="304">
                  <c:v>31.911999999999999</c:v>
                </c:pt>
                <c:pt idx="305">
                  <c:v>31.911999999999999</c:v>
                </c:pt>
                <c:pt idx="306">
                  <c:v>31.917999999999999</c:v>
                </c:pt>
                <c:pt idx="307">
                  <c:v>31.946000000000002</c:v>
                </c:pt>
                <c:pt idx="308">
                  <c:v>31.963000000000001</c:v>
                </c:pt>
                <c:pt idx="309">
                  <c:v>31.984999999999999</c:v>
                </c:pt>
                <c:pt idx="310">
                  <c:v>31.974</c:v>
                </c:pt>
                <c:pt idx="311">
                  <c:v>31.974</c:v>
                </c:pt>
                <c:pt idx="312">
                  <c:v>31.98</c:v>
                </c:pt>
                <c:pt idx="313">
                  <c:v>32.008000000000003</c:v>
                </c:pt>
                <c:pt idx="314">
                  <c:v>32.018999999999998</c:v>
                </c:pt>
                <c:pt idx="315">
                  <c:v>32.036000000000001</c:v>
                </c:pt>
                <c:pt idx="316">
                  <c:v>32.042000000000002</c:v>
                </c:pt>
                <c:pt idx="317">
                  <c:v>32.030999999999999</c:v>
                </c:pt>
                <c:pt idx="318">
                  <c:v>32.042000000000002</c:v>
                </c:pt>
                <c:pt idx="319">
                  <c:v>32.052999999999997</c:v>
                </c:pt>
                <c:pt idx="320">
                  <c:v>32.07</c:v>
                </c:pt>
                <c:pt idx="321">
                  <c:v>32.081000000000003</c:v>
                </c:pt>
                <c:pt idx="322">
                  <c:v>32.081000000000003</c:v>
                </c:pt>
                <c:pt idx="323">
                  <c:v>32.087000000000003</c:v>
                </c:pt>
                <c:pt idx="324">
                  <c:v>32.093000000000004</c:v>
                </c:pt>
                <c:pt idx="325">
                  <c:v>32.093000000000004</c:v>
                </c:pt>
                <c:pt idx="326">
                  <c:v>32.081000000000003</c:v>
                </c:pt>
                <c:pt idx="327">
                  <c:v>32.087000000000003</c:v>
                </c:pt>
                <c:pt idx="328">
                  <c:v>32.093000000000004</c:v>
                </c:pt>
                <c:pt idx="329">
                  <c:v>32.081000000000003</c:v>
                </c:pt>
                <c:pt idx="330">
                  <c:v>32.07</c:v>
                </c:pt>
                <c:pt idx="331">
                  <c:v>32.07</c:v>
                </c:pt>
                <c:pt idx="332">
                  <c:v>32.093000000000004</c:v>
                </c:pt>
                <c:pt idx="333">
                  <c:v>32.081000000000003</c:v>
                </c:pt>
                <c:pt idx="334">
                  <c:v>32.042000000000002</c:v>
                </c:pt>
                <c:pt idx="335">
                  <c:v>32.058999999999997</c:v>
                </c:pt>
                <c:pt idx="336">
                  <c:v>32.018999999999998</c:v>
                </c:pt>
                <c:pt idx="337">
                  <c:v>32.030999999999999</c:v>
                </c:pt>
                <c:pt idx="338">
                  <c:v>32.002000000000002</c:v>
                </c:pt>
                <c:pt idx="339">
                  <c:v>31.984999999999999</c:v>
                </c:pt>
                <c:pt idx="340">
                  <c:v>31.957000000000001</c:v>
                </c:pt>
                <c:pt idx="341">
                  <c:v>31.94</c:v>
                </c:pt>
                <c:pt idx="342">
                  <c:v>31.923999999999999</c:v>
                </c:pt>
                <c:pt idx="343">
                  <c:v>31.895</c:v>
                </c:pt>
                <c:pt idx="344">
                  <c:v>31.884</c:v>
                </c:pt>
                <c:pt idx="345">
                  <c:v>31.89</c:v>
                </c:pt>
                <c:pt idx="346">
                  <c:v>31.861999999999998</c:v>
                </c:pt>
                <c:pt idx="347">
                  <c:v>31.861999999999998</c:v>
                </c:pt>
                <c:pt idx="348">
                  <c:v>31.861999999999998</c:v>
                </c:pt>
                <c:pt idx="349">
                  <c:v>31.861999999999998</c:v>
                </c:pt>
                <c:pt idx="350">
                  <c:v>31.867000000000001</c:v>
                </c:pt>
                <c:pt idx="351">
                  <c:v>31.85</c:v>
                </c:pt>
                <c:pt idx="352">
                  <c:v>31.873000000000001</c:v>
                </c:pt>
                <c:pt idx="353">
                  <c:v>31.867000000000001</c:v>
                </c:pt>
                <c:pt idx="354">
                  <c:v>31.884</c:v>
                </c:pt>
                <c:pt idx="355">
                  <c:v>31.861999999999998</c:v>
                </c:pt>
                <c:pt idx="356">
                  <c:v>31.89</c:v>
                </c:pt>
                <c:pt idx="357">
                  <c:v>31.923999999999999</c:v>
                </c:pt>
                <c:pt idx="358">
                  <c:v>31.879000000000001</c:v>
                </c:pt>
                <c:pt idx="359">
                  <c:v>31.895</c:v>
                </c:pt>
                <c:pt idx="360">
                  <c:v>31.923999999999999</c:v>
                </c:pt>
                <c:pt idx="361">
                  <c:v>31.934999999999999</c:v>
                </c:pt>
                <c:pt idx="362">
                  <c:v>31.952000000000002</c:v>
                </c:pt>
                <c:pt idx="363">
                  <c:v>31.917999999999999</c:v>
                </c:pt>
                <c:pt idx="364">
                  <c:v>31.94</c:v>
                </c:pt>
                <c:pt idx="365">
                  <c:v>31.952000000000002</c:v>
                </c:pt>
                <c:pt idx="366">
                  <c:v>31.94</c:v>
                </c:pt>
                <c:pt idx="367">
                  <c:v>31.952000000000002</c:v>
                </c:pt>
                <c:pt idx="368">
                  <c:v>31.94</c:v>
                </c:pt>
                <c:pt idx="369">
                  <c:v>31.98</c:v>
                </c:pt>
                <c:pt idx="370">
                  <c:v>31.984999999999999</c:v>
                </c:pt>
                <c:pt idx="371">
                  <c:v>31.974</c:v>
                </c:pt>
                <c:pt idx="372">
                  <c:v>32.008000000000003</c:v>
                </c:pt>
                <c:pt idx="373">
                  <c:v>31.98</c:v>
                </c:pt>
                <c:pt idx="374">
                  <c:v>32.002000000000002</c:v>
                </c:pt>
                <c:pt idx="375">
                  <c:v>31.997</c:v>
                </c:pt>
                <c:pt idx="376">
                  <c:v>31.984999999999999</c:v>
                </c:pt>
                <c:pt idx="377">
                  <c:v>31.997</c:v>
                </c:pt>
                <c:pt idx="378">
                  <c:v>31.984999999999999</c:v>
                </c:pt>
                <c:pt idx="379">
                  <c:v>31.957000000000001</c:v>
                </c:pt>
                <c:pt idx="380">
                  <c:v>31.928999999999998</c:v>
                </c:pt>
                <c:pt idx="381">
                  <c:v>31.89</c:v>
                </c:pt>
                <c:pt idx="382">
                  <c:v>31.861999999999998</c:v>
                </c:pt>
                <c:pt idx="383">
                  <c:v>31.844999999999999</c:v>
                </c:pt>
                <c:pt idx="384">
                  <c:v>31.827999999999999</c:v>
                </c:pt>
                <c:pt idx="385">
                  <c:v>31.8</c:v>
                </c:pt>
                <c:pt idx="386">
                  <c:v>31.748999999999999</c:v>
                </c:pt>
                <c:pt idx="387">
                  <c:v>31.733000000000001</c:v>
                </c:pt>
                <c:pt idx="388">
                  <c:v>31.649000000000001</c:v>
                </c:pt>
                <c:pt idx="389">
                  <c:v>31.626000000000001</c:v>
                </c:pt>
                <c:pt idx="390">
                  <c:v>31.587</c:v>
                </c:pt>
                <c:pt idx="391">
                  <c:v>31.547999999999998</c:v>
                </c:pt>
                <c:pt idx="392">
                  <c:v>31.498000000000001</c:v>
                </c:pt>
                <c:pt idx="393">
                  <c:v>31.486999999999998</c:v>
                </c:pt>
                <c:pt idx="394">
                  <c:v>31.481000000000002</c:v>
                </c:pt>
                <c:pt idx="395">
                  <c:v>31.481000000000002</c:v>
                </c:pt>
                <c:pt idx="396">
                  <c:v>31.475000000000001</c:v>
                </c:pt>
                <c:pt idx="397">
                  <c:v>31.47</c:v>
                </c:pt>
                <c:pt idx="398">
                  <c:v>31.486999999999998</c:v>
                </c:pt>
                <c:pt idx="399">
                  <c:v>31.475000000000001</c:v>
                </c:pt>
                <c:pt idx="400">
                  <c:v>31.492000000000001</c:v>
                </c:pt>
                <c:pt idx="401">
                  <c:v>31.492000000000001</c:v>
                </c:pt>
                <c:pt idx="402">
                  <c:v>31.515000000000001</c:v>
                </c:pt>
                <c:pt idx="403">
                  <c:v>31.526</c:v>
                </c:pt>
                <c:pt idx="404">
                  <c:v>31.542000000000002</c:v>
                </c:pt>
                <c:pt idx="405">
                  <c:v>31.553999999999998</c:v>
                </c:pt>
                <c:pt idx="406">
                  <c:v>31.547999999999998</c:v>
                </c:pt>
                <c:pt idx="407">
                  <c:v>31.582000000000001</c:v>
                </c:pt>
                <c:pt idx="408">
                  <c:v>31.582000000000001</c:v>
                </c:pt>
                <c:pt idx="409">
                  <c:v>31.593</c:v>
                </c:pt>
                <c:pt idx="410">
                  <c:v>31.593</c:v>
                </c:pt>
                <c:pt idx="411">
                  <c:v>31.597999999999999</c:v>
                </c:pt>
                <c:pt idx="412">
                  <c:v>31.614999999999998</c:v>
                </c:pt>
                <c:pt idx="413">
                  <c:v>31.637</c:v>
                </c:pt>
                <c:pt idx="414">
                  <c:v>31.637</c:v>
                </c:pt>
                <c:pt idx="415">
                  <c:v>31.626000000000001</c:v>
                </c:pt>
                <c:pt idx="416">
                  <c:v>31.632000000000001</c:v>
                </c:pt>
                <c:pt idx="417">
                  <c:v>31.637</c:v>
                </c:pt>
                <c:pt idx="418">
                  <c:v>31.670999999999999</c:v>
                </c:pt>
                <c:pt idx="419">
                  <c:v>31.654</c:v>
                </c:pt>
                <c:pt idx="420">
                  <c:v>31.670999999999999</c:v>
                </c:pt>
                <c:pt idx="421">
                  <c:v>31.693000000000001</c:v>
                </c:pt>
                <c:pt idx="422">
                  <c:v>31.677</c:v>
                </c:pt>
                <c:pt idx="423">
                  <c:v>31.699000000000002</c:v>
                </c:pt>
                <c:pt idx="424">
                  <c:v>31.681999999999999</c:v>
                </c:pt>
                <c:pt idx="425">
                  <c:v>31.664999999999999</c:v>
                </c:pt>
                <c:pt idx="426">
                  <c:v>31.637</c:v>
                </c:pt>
                <c:pt idx="427">
                  <c:v>31.643000000000001</c:v>
                </c:pt>
                <c:pt idx="428">
                  <c:v>31.637</c:v>
                </c:pt>
                <c:pt idx="429">
                  <c:v>31.57</c:v>
                </c:pt>
                <c:pt idx="430">
                  <c:v>31.536999999999999</c:v>
                </c:pt>
                <c:pt idx="431">
                  <c:v>31.52</c:v>
                </c:pt>
                <c:pt idx="432">
                  <c:v>31.503</c:v>
                </c:pt>
                <c:pt idx="433">
                  <c:v>31.463999999999999</c:v>
                </c:pt>
                <c:pt idx="434">
                  <c:v>31.459</c:v>
                </c:pt>
                <c:pt idx="435">
                  <c:v>31.431000000000001</c:v>
                </c:pt>
                <c:pt idx="436">
                  <c:v>31.391999999999999</c:v>
                </c:pt>
                <c:pt idx="437">
                  <c:v>31.324999999999999</c:v>
                </c:pt>
                <c:pt idx="438">
                  <c:v>31.27</c:v>
                </c:pt>
                <c:pt idx="439">
                  <c:v>31.247</c:v>
                </c:pt>
                <c:pt idx="440">
                  <c:v>31.22</c:v>
                </c:pt>
                <c:pt idx="441">
                  <c:v>31.186</c:v>
                </c:pt>
                <c:pt idx="442">
                  <c:v>31.196999999999999</c:v>
                </c:pt>
                <c:pt idx="443">
                  <c:v>31.192</c:v>
                </c:pt>
                <c:pt idx="444">
                  <c:v>31.186</c:v>
                </c:pt>
                <c:pt idx="445">
                  <c:v>31.175000000000001</c:v>
                </c:pt>
                <c:pt idx="446">
                  <c:v>31.202999999999999</c:v>
                </c:pt>
                <c:pt idx="447">
                  <c:v>31.181000000000001</c:v>
                </c:pt>
                <c:pt idx="448">
                  <c:v>31.196999999999999</c:v>
                </c:pt>
                <c:pt idx="449">
                  <c:v>31.196999999999999</c:v>
                </c:pt>
                <c:pt idx="450">
                  <c:v>31.196999999999999</c:v>
                </c:pt>
                <c:pt idx="451">
                  <c:v>31.213999999999999</c:v>
                </c:pt>
                <c:pt idx="452">
                  <c:v>31.22</c:v>
                </c:pt>
                <c:pt idx="453">
                  <c:v>31.213999999999999</c:v>
                </c:pt>
                <c:pt idx="454">
                  <c:v>31.22</c:v>
                </c:pt>
                <c:pt idx="455">
                  <c:v>31.236000000000001</c:v>
                </c:pt>
                <c:pt idx="456">
                  <c:v>31.236000000000001</c:v>
                </c:pt>
                <c:pt idx="457">
                  <c:v>31.274999999999999</c:v>
                </c:pt>
                <c:pt idx="458">
                  <c:v>31.263999999999999</c:v>
                </c:pt>
                <c:pt idx="459">
                  <c:v>31.27</c:v>
                </c:pt>
                <c:pt idx="460">
                  <c:v>31.280999999999999</c:v>
                </c:pt>
                <c:pt idx="461">
                  <c:v>31.280999999999999</c:v>
                </c:pt>
                <c:pt idx="462">
                  <c:v>31.303000000000001</c:v>
                </c:pt>
                <c:pt idx="463">
                  <c:v>31.292000000000002</c:v>
                </c:pt>
                <c:pt idx="464">
                  <c:v>31.303000000000001</c:v>
                </c:pt>
                <c:pt idx="465">
                  <c:v>31.32</c:v>
                </c:pt>
                <c:pt idx="466">
                  <c:v>31.331</c:v>
                </c:pt>
                <c:pt idx="467">
                  <c:v>31.324999999999999</c:v>
                </c:pt>
                <c:pt idx="468">
                  <c:v>31.335999999999999</c:v>
                </c:pt>
                <c:pt idx="469">
                  <c:v>31.335999999999999</c:v>
                </c:pt>
                <c:pt idx="470">
                  <c:v>31.324999999999999</c:v>
                </c:pt>
                <c:pt idx="471">
                  <c:v>31.353000000000002</c:v>
                </c:pt>
                <c:pt idx="472">
                  <c:v>31.32</c:v>
                </c:pt>
                <c:pt idx="473">
                  <c:v>31.314</c:v>
                </c:pt>
                <c:pt idx="474">
                  <c:v>31.331</c:v>
                </c:pt>
                <c:pt idx="475">
                  <c:v>31.297000000000001</c:v>
                </c:pt>
                <c:pt idx="476">
                  <c:v>31.286000000000001</c:v>
                </c:pt>
                <c:pt idx="477">
                  <c:v>31.236000000000001</c:v>
                </c:pt>
                <c:pt idx="478">
                  <c:v>31.213999999999999</c:v>
                </c:pt>
                <c:pt idx="479">
                  <c:v>31.192</c:v>
                </c:pt>
                <c:pt idx="480">
                  <c:v>31.131</c:v>
                </c:pt>
                <c:pt idx="481">
                  <c:v>31.12</c:v>
                </c:pt>
                <c:pt idx="482">
                  <c:v>31.074999999999999</c:v>
                </c:pt>
                <c:pt idx="483">
                  <c:v>31.026</c:v>
                </c:pt>
                <c:pt idx="484">
                  <c:v>30.992999999999999</c:v>
                </c:pt>
                <c:pt idx="485">
                  <c:v>30.943000000000001</c:v>
                </c:pt>
                <c:pt idx="486">
                  <c:v>30.920999999999999</c:v>
                </c:pt>
                <c:pt idx="487">
                  <c:v>30.893000000000001</c:v>
                </c:pt>
                <c:pt idx="488">
                  <c:v>30.893000000000001</c:v>
                </c:pt>
                <c:pt idx="489">
                  <c:v>30.899000000000001</c:v>
                </c:pt>
                <c:pt idx="490">
                  <c:v>30.870999999999999</c:v>
                </c:pt>
                <c:pt idx="491">
                  <c:v>30.86</c:v>
                </c:pt>
                <c:pt idx="492">
                  <c:v>30.870999999999999</c:v>
                </c:pt>
                <c:pt idx="493">
                  <c:v>30.855</c:v>
                </c:pt>
                <c:pt idx="494">
                  <c:v>30.876999999999999</c:v>
                </c:pt>
                <c:pt idx="495">
                  <c:v>30.866</c:v>
                </c:pt>
                <c:pt idx="496">
                  <c:v>30.870999999999999</c:v>
                </c:pt>
                <c:pt idx="497">
                  <c:v>30.882000000000001</c:v>
                </c:pt>
                <c:pt idx="498">
                  <c:v>30.904</c:v>
                </c:pt>
                <c:pt idx="499">
                  <c:v>30.888000000000002</c:v>
                </c:pt>
                <c:pt idx="500">
                  <c:v>30.882000000000001</c:v>
                </c:pt>
                <c:pt idx="501">
                  <c:v>30.904</c:v>
                </c:pt>
                <c:pt idx="502">
                  <c:v>30.920999999999999</c:v>
                </c:pt>
                <c:pt idx="503">
                  <c:v>30.893000000000001</c:v>
                </c:pt>
                <c:pt idx="504">
                  <c:v>30.914999999999999</c:v>
                </c:pt>
                <c:pt idx="505">
                  <c:v>30.931999999999999</c:v>
                </c:pt>
                <c:pt idx="506">
                  <c:v>30.948</c:v>
                </c:pt>
                <c:pt idx="507">
                  <c:v>30.920999999999999</c:v>
                </c:pt>
                <c:pt idx="508">
                  <c:v>30.954000000000001</c:v>
                </c:pt>
                <c:pt idx="509">
                  <c:v>30.937000000000001</c:v>
                </c:pt>
                <c:pt idx="510">
                  <c:v>30.948</c:v>
                </c:pt>
                <c:pt idx="511">
                  <c:v>30.954000000000001</c:v>
                </c:pt>
                <c:pt idx="512">
                  <c:v>30.943000000000001</c:v>
                </c:pt>
                <c:pt idx="513">
                  <c:v>30.975999999999999</c:v>
                </c:pt>
                <c:pt idx="514">
                  <c:v>30.959</c:v>
                </c:pt>
                <c:pt idx="515">
                  <c:v>30.97</c:v>
                </c:pt>
                <c:pt idx="516">
                  <c:v>30.97</c:v>
                </c:pt>
                <c:pt idx="517">
                  <c:v>30.965</c:v>
                </c:pt>
                <c:pt idx="518">
                  <c:v>30.97</c:v>
                </c:pt>
                <c:pt idx="519">
                  <c:v>30.959</c:v>
                </c:pt>
                <c:pt idx="520">
                  <c:v>30.981000000000002</c:v>
                </c:pt>
                <c:pt idx="521">
                  <c:v>30.965</c:v>
                </c:pt>
                <c:pt idx="522">
                  <c:v>30.965</c:v>
                </c:pt>
                <c:pt idx="523">
                  <c:v>30.948</c:v>
                </c:pt>
                <c:pt idx="524">
                  <c:v>30.948</c:v>
                </c:pt>
                <c:pt idx="525">
                  <c:v>30.931999999999999</c:v>
                </c:pt>
                <c:pt idx="526">
                  <c:v>30.914999999999999</c:v>
                </c:pt>
                <c:pt idx="527">
                  <c:v>30.899000000000001</c:v>
                </c:pt>
                <c:pt idx="528">
                  <c:v>30.904</c:v>
                </c:pt>
                <c:pt idx="529">
                  <c:v>30.888000000000002</c:v>
                </c:pt>
                <c:pt idx="530">
                  <c:v>30.866</c:v>
                </c:pt>
                <c:pt idx="531">
                  <c:v>30.870999999999999</c:v>
                </c:pt>
                <c:pt idx="532">
                  <c:v>30.86</c:v>
                </c:pt>
                <c:pt idx="533">
                  <c:v>30.86</c:v>
                </c:pt>
                <c:pt idx="534">
                  <c:v>30.855</c:v>
                </c:pt>
                <c:pt idx="535">
                  <c:v>30.849</c:v>
                </c:pt>
                <c:pt idx="536">
                  <c:v>30.855</c:v>
                </c:pt>
                <c:pt idx="537">
                  <c:v>30.855</c:v>
                </c:pt>
                <c:pt idx="538">
                  <c:v>30.870999999999999</c:v>
                </c:pt>
                <c:pt idx="539">
                  <c:v>30.914999999999999</c:v>
                </c:pt>
                <c:pt idx="540">
                  <c:v>30.937000000000001</c:v>
                </c:pt>
                <c:pt idx="541">
                  <c:v>30.959</c:v>
                </c:pt>
                <c:pt idx="542">
                  <c:v>30.959</c:v>
                </c:pt>
                <c:pt idx="543">
                  <c:v>30.975999999999999</c:v>
                </c:pt>
                <c:pt idx="544">
                  <c:v>31.026</c:v>
                </c:pt>
                <c:pt idx="545">
                  <c:v>31.081</c:v>
                </c:pt>
                <c:pt idx="546">
                  <c:v>31.103000000000002</c:v>
                </c:pt>
                <c:pt idx="547">
                  <c:v>31.17</c:v>
                </c:pt>
                <c:pt idx="548">
                  <c:v>31.242000000000001</c:v>
                </c:pt>
                <c:pt idx="549">
                  <c:v>31.353000000000002</c:v>
                </c:pt>
                <c:pt idx="550">
                  <c:v>31.448</c:v>
                </c:pt>
                <c:pt idx="551">
                  <c:v>31.626000000000001</c:v>
                </c:pt>
                <c:pt idx="552">
                  <c:v>31.8</c:v>
                </c:pt>
                <c:pt idx="553">
                  <c:v>31.969000000000001</c:v>
                </c:pt>
                <c:pt idx="554">
                  <c:v>32.087000000000003</c:v>
                </c:pt>
                <c:pt idx="555">
                  <c:v>32.194000000000003</c:v>
                </c:pt>
                <c:pt idx="556">
                  <c:v>32.353000000000002</c:v>
                </c:pt>
                <c:pt idx="557">
                  <c:v>32.448999999999998</c:v>
                </c:pt>
                <c:pt idx="558">
                  <c:v>32.533999999999999</c:v>
                </c:pt>
                <c:pt idx="559">
                  <c:v>32.625999999999998</c:v>
                </c:pt>
                <c:pt idx="560">
                  <c:v>32.664999999999999</c:v>
                </c:pt>
                <c:pt idx="561">
                  <c:v>32.762</c:v>
                </c:pt>
                <c:pt idx="562">
                  <c:v>32.831000000000003</c:v>
                </c:pt>
                <c:pt idx="563">
                  <c:v>32.865000000000002</c:v>
                </c:pt>
                <c:pt idx="564">
                  <c:v>32.911000000000001</c:v>
                </c:pt>
                <c:pt idx="565">
                  <c:v>32.968000000000004</c:v>
                </c:pt>
                <c:pt idx="566">
                  <c:v>33.003</c:v>
                </c:pt>
                <c:pt idx="567">
                  <c:v>33.031999999999996</c:v>
                </c:pt>
                <c:pt idx="568">
                  <c:v>33.048999999999999</c:v>
                </c:pt>
                <c:pt idx="569">
                  <c:v>33.072000000000003</c:v>
                </c:pt>
                <c:pt idx="570">
                  <c:v>33.106000000000002</c:v>
                </c:pt>
                <c:pt idx="571">
                  <c:v>33.152000000000001</c:v>
                </c:pt>
                <c:pt idx="572">
                  <c:v>33.128999999999998</c:v>
                </c:pt>
                <c:pt idx="573">
                  <c:v>33.118000000000002</c:v>
                </c:pt>
                <c:pt idx="574">
                  <c:v>33.082999999999998</c:v>
                </c:pt>
                <c:pt idx="575">
                  <c:v>33.112000000000002</c:v>
                </c:pt>
                <c:pt idx="576">
                  <c:v>33.082999999999998</c:v>
                </c:pt>
                <c:pt idx="577">
                  <c:v>33.1</c:v>
                </c:pt>
                <c:pt idx="578">
                  <c:v>33.076999999999998</c:v>
                </c:pt>
                <c:pt idx="579">
                  <c:v>33.076999999999998</c:v>
                </c:pt>
                <c:pt idx="580">
                  <c:v>33.06</c:v>
                </c:pt>
                <c:pt idx="581">
                  <c:v>33.036999999999999</c:v>
                </c:pt>
                <c:pt idx="582">
                  <c:v>33.031999999999996</c:v>
                </c:pt>
                <c:pt idx="583">
                  <c:v>33.009</c:v>
                </c:pt>
                <c:pt idx="584">
                  <c:v>33.009</c:v>
                </c:pt>
                <c:pt idx="585">
                  <c:v>33.014000000000003</c:v>
                </c:pt>
                <c:pt idx="586">
                  <c:v>33.031999999999996</c:v>
                </c:pt>
                <c:pt idx="587">
                  <c:v>33.020000000000003</c:v>
                </c:pt>
                <c:pt idx="588">
                  <c:v>33.031999999999996</c:v>
                </c:pt>
                <c:pt idx="589">
                  <c:v>33.036999999999999</c:v>
                </c:pt>
                <c:pt idx="590">
                  <c:v>33.042999999999999</c:v>
                </c:pt>
                <c:pt idx="591">
                  <c:v>33.06</c:v>
                </c:pt>
                <c:pt idx="592">
                  <c:v>33.072000000000003</c:v>
                </c:pt>
                <c:pt idx="593">
                  <c:v>33.094999999999999</c:v>
                </c:pt>
                <c:pt idx="594">
                  <c:v>33.118000000000002</c:v>
                </c:pt>
                <c:pt idx="595">
                  <c:v>33.118000000000002</c:v>
                </c:pt>
                <c:pt idx="596">
                  <c:v>33.134999999999998</c:v>
                </c:pt>
                <c:pt idx="597">
                  <c:v>33.158000000000001</c:v>
                </c:pt>
                <c:pt idx="598">
                  <c:v>33.174999999999997</c:v>
                </c:pt>
                <c:pt idx="599">
                  <c:v>33.198</c:v>
                </c:pt>
                <c:pt idx="600">
                  <c:v>33.198</c:v>
                </c:pt>
                <c:pt idx="601">
                  <c:v>33.226999999999997</c:v>
                </c:pt>
                <c:pt idx="602">
                  <c:v>33.198</c:v>
                </c:pt>
                <c:pt idx="603">
                  <c:v>33.216000000000001</c:v>
                </c:pt>
                <c:pt idx="604">
                  <c:v>33.244</c:v>
                </c:pt>
                <c:pt idx="605">
                  <c:v>33.267000000000003</c:v>
                </c:pt>
                <c:pt idx="606">
                  <c:v>33.295999999999999</c:v>
                </c:pt>
                <c:pt idx="607">
                  <c:v>33.267000000000003</c:v>
                </c:pt>
                <c:pt idx="608">
                  <c:v>33.295999999999999</c:v>
                </c:pt>
                <c:pt idx="609">
                  <c:v>33.313000000000002</c:v>
                </c:pt>
                <c:pt idx="610">
                  <c:v>33.353999999999999</c:v>
                </c:pt>
                <c:pt idx="611">
                  <c:v>33.353999999999999</c:v>
                </c:pt>
                <c:pt idx="612">
                  <c:v>33.341999999999999</c:v>
                </c:pt>
                <c:pt idx="613">
                  <c:v>33.377000000000002</c:v>
                </c:pt>
                <c:pt idx="614">
                  <c:v>33.365000000000002</c:v>
                </c:pt>
                <c:pt idx="615">
                  <c:v>33.4</c:v>
                </c:pt>
                <c:pt idx="616">
                  <c:v>33.389000000000003</c:v>
                </c:pt>
                <c:pt idx="617">
                  <c:v>33.383000000000003</c:v>
                </c:pt>
                <c:pt idx="618">
                  <c:v>33.4</c:v>
                </c:pt>
                <c:pt idx="619">
                  <c:v>33.341999999999999</c:v>
                </c:pt>
                <c:pt idx="620">
                  <c:v>33.313000000000002</c:v>
                </c:pt>
                <c:pt idx="621">
                  <c:v>33.279000000000003</c:v>
                </c:pt>
                <c:pt idx="622">
                  <c:v>33.238999999999997</c:v>
                </c:pt>
                <c:pt idx="623">
                  <c:v>33.238999999999997</c:v>
                </c:pt>
                <c:pt idx="624">
                  <c:v>33.186999999999998</c:v>
                </c:pt>
                <c:pt idx="625">
                  <c:v>33.168999999999997</c:v>
                </c:pt>
                <c:pt idx="626">
                  <c:v>33.128999999999998</c:v>
                </c:pt>
                <c:pt idx="627">
                  <c:v>33.066000000000003</c:v>
                </c:pt>
                <c:pt idx="628">
                  <c:v>33.048999999999999</c:v>
                </c:pt>
                <c:pt idx="629">
                  <c:v>33.003</c:v>
                </c:pt>
                <c:pt idx="630">
                  <c:v>32.979999999999997</c:v>
                </c:pt>
                <c:pt idx="631">
                  <c:v>32.923000000000002</c:v>
                </c:pt>
                <c:pt idx="632">
                  <c:v>32.933999999999997</c:v>
                </c:pt>
                <c:pt idx="633">
                  <c:v>32.9</c:v>
                </c:pt>
                <c:pt idx="634">
                  <c:v>32.881999999999998</c:v>
                </c:pt>
                <c:pt idx="635">
                  <c:v>32.865000000000002</c:v>
                </c:pt>
                <c:pt idx="636">
                  <c:v>32.86</c:v>
                </c:pt>
                <c:pt idx="637">
                  <c:v>32.887999999999998</c:v>
                </c:pt>
                <c:pt idx="638">
                  <c:v>32.881999999999998</c:v>
                </c:pt>
                <c:pt idx="639">
                  <c:v>32.893999999999998</c:v>
                </c:pt>
                <c:pt idx="640">
                  <c:v>32.877000000000002</c:v>
                </c:pt>
                <c:pt idx="641">
                  <c:v>32.9</c:v>
                </c:pt>
                <c:pt idx="642">
                  <c:v>32.9</c:v>
                </c:pt>
                <c:pt idx="643">
                  <c:v>32.923000000000002</c:v>
                </c:pt>
                <c:pt idx="644">
                  <c:v>32.923000000000002</c:v>
                </c:pt>
                <c:pt idx="645">
                  <c:v>32.927999999999997</c:v>
                </c:pt>
                <c:pt idx="646">
                  <c:v>32.951000000000001</c:v>
                </c:pt>
                <c:pt idx="647">
                  <c:v>32.927999999999997</c:v>
                </c:pt>
                <c:pt idx="648">
                  <c:v>32.963000000000001</c:v>
                </c:pt>
                <c:pt idx="649">
                  <c:v>32.963000000000001</c:v>
                </c:pt>
                <c:pt idx="650">
                  <c:v>32.963000000000001</c:v>
                </c:pt>
                <c:pt idx="651">
                  <c:v>32.991</c:v>
                </c:pt>
                <c:pt idx="652">
                  <c:v>32.973999999999997</c:v>
                </c:pt>
                <c:pt idx="653">
                  <c:v>32.985999999999997</c:v>
                </c:pt>
                <c:pt idx="654">
                  <c:v>32.991</c:v>
                </c:pt>
                <c:pt idx="655">
                  <c:v>33.003</c:v>
                </c:pt>
                <c:pt idx="656">
                  <c:v>33.026000000000003</c:v>
                </c:pt>
                <c:pt idx="657">
                  <c:v>33.036999999999999</c:v>
                </c:pt>
                <c:pt idx="658">
                  <c:v>33.020000000000003</c:v>
                </c:pt>
                <c:pt idx="659">
                  <c:v>33.031999999999996</c:v>
                </c:pt>
                <c:pt idx="660">
                  <c:v>33.036999999999999</c:v>
                </c:pt>
                <c:pt idx="661">
                  <c:v>33.026000000000003</c:v>
                </c:pt>
                <c:pt idx="662">
                  <c:v>33.048999999999999</c:v>
                </c:pt>
                <c:pt idx="663">
                  <c:v>33.048999999999999</c:v>
                </c:pt>
                <c:pt idx="664">
                  <c:v>33.031999999999996</c:v>
                </c:pt>
                <c:pt idx="665">
                  <c:v>33.026000000000003</c:v>
                </c:pt>
                <c:pt idx="666">
                  <c:v>33.026000000000003</c:v>
                </c:pt>
                <c:pt idx="667">
                  <c:v>32.997</c:v>
                </c:pt>
                <c:pt idx="668">
                  <c:v>32.985999999999997</c:v>
                </c:pt>
                <c:pt idx="669">
                  <c:v>32.923000000000002</c:v>
                </c:pt>
                <c:pt idx="670">
                  <c:v>32.887999999999998</c:v>
                </c:pt>
                <c:pt idx="671">
                  <c:v>32.871000000000002</c:v>
                </c:pt>
                <c:pt idx="672">
                  <c:v>32.853999999999999</c:v>
                </c:pt>
                <c:pt idx="673">
                  <c:v>32.808</c:v>
                </c:pt>
                <c:pt idx="674">
                  <c:v>32.768000000000001</c:v>
                </c:pt>
                <c:pt idx="675">
                  <c:v>32.744999999999997</c:v>
                </c:pt>
                <c:pt idx="676">
                  <c:v>32.700000000000003</c:v>
                </c:pt>
                <c:pt idx="677">
                  <c:v>32.631</c:v>
                </c:pt>
                <c:pt idx="678">
                  <c:v>32.591000000000001</c:v>
                </c:pt>
                <c:pt idx="679">
                  <c:v>32.54</c:v>
                </c:pt>
                <c:pt idx="680">
                  <c:v>32.523000000000003</c:v>
                </c:pt>
                <c:pt idx="681">
                  <c:v>32.478000000000002</c:v>
                </c:pt>
                <c:pt idx="682">
                  <c:v>32.494999999999997</c:v>
                </c:pt>
                <c:pt idx="683">
                  <c:v>32.478000000000002</c:v>
                </c:pt>
                <c:pt idx="684">
                  <c:v>32.460999999999999</c:v>
                </c:pt>
                <c:pt idx="685">
                  <c:v>32.448999999999998</c:v>
                </c:pt>
                <c:pt idx="686">
                  <c:v>32.478000000000002</c:v>
                </c:pt>
                <c:pt idx="687">
                  <c:v>32.454999999999998</c:v>
                </c:pt>
                <c:pt idx="688">
                  <c:v>32.460999999999999</c:v>
                </c:pt>
                <c:pt idx="689">
                  <c:v>32.478000000000002</c:v>
                </c:pt>
                <c:pt idx="690">
                  <c:v>32.472000000000001</c:v>
                </c:pt>
                <c:pt idx="691">
                  <c:v>32.494999999999997</c:v>
                </c:pt>
                <c:pt idx="692">
                  <c:v>32.5</c:v>
                </c:pt>
                <c:pt idx="693">
                  <c:v>32.5</c:v>
                </c:pt>
                <c:pt idx="694">
                  <c:v>32.512</c:v>
                </c:pt>
                <c:pt idx="695">
                  <c:v>32.529000000000003</c:v>
                </c:pt>
                <c:pt idx="696">
                  <c:v>32.529000000000003</c:v>
                </c:pt>
                <c:pt idx="697">
                  <c:v>32.523000000000003</c:v>
                </c:pt>
                <c:pt idx="698">
                  <c:v>32.533999999999999</c:v>
                </c:pt>
                <c:pt idx="699">
                  <c:v>32.494999999999997</c:v>
                </c:pt>
                <c:pt idx="700">
                  <c:v>32.523000000000003</c:v>
                </c:pt>
                <c:pt idx="701">
                  <c:v>32.517000000000003</c:v>
                </c:pt>
                <c:pt idx="702">
                  <c:v>32.517000000000003</c:v>
                </c:pt>
                <c:pt idx="703">
                  <c:v>32.551000000000002</c:v>
                </c:pt>
                <c:pt idx="704">
                  <c:v>32.54</c:v>
                </c:pt>
                <c:pt idx="705">
                  <c:v>32.54</c:v>
                </c:pt>
                <c:pt idx="706">
                  <c:v>32.54</c:v>
                </c:pt>
                <c:pt idx="707">
                  <c:v>32.563000000000002</c:v>
                </c:pt>
                <c:pt idx="708">
                  <c:v>32.58</c:v>
                </c:pt>
                <c:pt idx="709">
                  <c:v>32.54</c:v>
                </c:pt>
                <c:pt idx="710">
                  <c:v>32.58</c:v>
                </c:pt>
                <c:pt idx="711">
                  <c:v>32.569000000000003</c:v>
                </c:pt>
                <c:pt idx="712">
                  <c:v>32.551000000000002</c:v>
                </c:pt>
                <c:pt idx="713">
                  <c:v>32.54</c:v>
                </c:pt>
                <c:pt idx="714">
                  <c:v>32.54</c:v>
                </c:pt>
                <c:pt idx="715">
                  <c:v>32.5</c:v>
                </c:pt>
                <c:pt idx="716">
                  <c:v>32.454999999999998</c:v>
                </c:pt>
                <c:pt idx="717">
                  <c:v>32.420999999999999</c:v>
                </c:pt>
                <c:pt idx="718">
                  <c:v>32.387</c:v>
                </c:pt>
                <c:pt idx="719">
                  <c:v>32.375</c:v>
                </c:pt>
                <c:pt idx="720">
                  <c:v>32.353000000000002</c:v>
                </c:pt>
                <c:pt idx="721">
                  <c:v>32.29</c:v>
                </c:pt>
                <c:pt idx="722">
                  <c:v>32.256</c:v>
                </c:pt>
                <c:pt idx="723">
                  <c:v>32.177</c:v>
                </c:pt>
                <c:pt idx="724">
                  <c:v>32.159999999999997</c:v>
                </c:pt>
                <c:pt idx="725">
                  <c:v>32.097999999999999</c:v>
                </c:pt>
                <c:pt idx="726">
                  <c:v>32.018999999999998</c:v>
                </c:pt>
                <c:pt idx="727">
                  <c:v>31.984999999999999</c:v>
                </c:pt>
                <c:pt idx="728">
                  <c:v>31.946000000000002</c:v>
                </c:pt>
                <c:pt idx="729">
                  <c:v>31.911999999999999</c:v>
                </c:pt>
                <c:pt idx="730">
                  <c:v>31.917999999999999</c:v>
                </c:pt>
                <c:pt idx="731">
                  <c:v>31.901</c:v>
                </c:pt>
                <c:pt idx="732">
                  <c:v>31.907</c:v>
                </c:pt>
                <c:pt idx="733">
                  <c:v>31.89</c:v>
                </c:pt>
                <c:pt idx="734">
                  <c:v>31.861999999999998</c:v>
                </c:pt>
                <c:pt idx="735">
                  <c:v>31.879000000000001</c:v>
                </c:pt>
                <c:pt idx="736">
                  <c:v>31.867000000000001</c:v>
                </c:pt>
                <c:pt idx="737">
                  <c:v>31.867000000000001</c:v>
                </c:pt>
                <c:pt idx="738">
                  <c:v>31.879000000000001</c:v>
                </c:pt>
                <c:pt idx="739">
                  <c:v>31.89</c:v>
                </c:pt>
                <c:pt idx="740">
                  <c:v>31.901</c:v>
                </c:pt>
                <c:pt idx="741">
                  <c:v>31.907</c:v>
                </c:pt>
                <c:pt idx="742">
                  <c:v>31.917999999999999</c:v>
                </c:pt>
                <c:pt idx="743">
                  <c:v>31.923999999999999</c:v>
                </c:pt>
                <c:pt idx="744">
                  <c:v>31.911999999999999</c:v>
                </c:pt>
                <c:pt idx="745">
                  <c:v>31.917999999999999</c:v>
                </c:pt>
                <c:pt idx="746">
                  <c:v>31.917999999999999</c:v>
                </c:pt>
                <c:pt idx="747">
                  <c:v>31.917999999999999</c:v>
                </c:pt>
                <c:pt idx="748">
                  <c:v>31.934999999999999</c:v>
                </c:pt>
                <c:pt idx="749">
                  <c:v>31.94</c:v>
                </c:pt>
                <c:pt idx="750">
                  <c:v>31.907</c:v>
                </c:pt>
                <c:pt idx="751">
                  <c:v>31.928999999999998</c:v>
                </c:pt>
                <c:pt idx="752">
                  <c:v>31.946000000000002</c:v>
                </c:pt>
                <c:pt idx="753">
                  <c:v>31.94</c:v>
                </c:pt>
                <c:pt idx="754">
                  <c:v>31.923999999999999</c:v>
                </c:pt>
                <c:pt idx="755">
                  <c:v>31.94</c:v>
                </c:pt>
                <c:pt idx="756">
                  <c:v>31.946000000000002</c:v>
                </c:pt>
                <c:pt idx="757">
                  <c:v>31.928999999999998</c:v>
                </c:pt>
                <c:pt idx="758">
                  <c:v>31.907</c:v>
                </c:pt>
                <c:pt idx="759">
                  <c:v>31.907</c:v>
                </c:pt>
                <c:pt idx="760">
                  <c:v>31.895</c:v>
                </c:pt>
                <c:pt idx="761">
                  <c:v>31.879000000000001</c:v>
                </c:pt>
                <c:pt idx="762">
                  <c:v>31.85</c:v>
                </c:pt>
                <c:pt idx="763">
                  <c:v>31.834</c:v>
                </c:pt>
                <c:pt idx="764">
                  <c:v>31.817</c:v>
                </c:pt>
                <c:pt idx="765">
                  <c:v>31.811</c:v>
                </c:pt>
                <c:pt idx="766">
                  <c:v>31.754999999999999</c:v>
                </c:pt>
                <c:pt idx="767">
                  <c:v>31.716000000000001</c:v>
                </c:pt>
                <c:pt idx="768">
                  <c:v>31.704999999999998</c:v>
                </c:pt>
                <c:pt idx="769">
                  <c:v>31.681999999999999</c:v>
                </c:pt>
                <c:pt idx="770">
                  <c:v>31.649000000000001</c:v>
                </c:pt>
                <c:pt idx="771">
                  <c:v>31.593</c:v>
                </c:pt>
                <c:pt idx="772">
                  <c:v>31.57</c:v>
                </c:pt>
                <c:pt idx="773">
                  <c:v>31.542000000000002</c:v>
                </c:pt>
                <c:pt idx="774">
                  <c:v>31.481000000000002</c:v>
                </c:pt>
                <c:pt idx="775">
                  <c:v>31.436</c:v>
                </c:pt>
                <c:pt idx="776">
                  <c:v>31.414000000000001</c:v>
                </c:pt>
                <c:pt idx="777">
                  <c:v>31.42</c:v>
                </c:pt>
                <c:pt idx="778">
                  <c:v>31.385999999999999</c:v>
                </c:pt>
                <c:pt idx="779">
                  <c:v>31.396999999999998</c:v>
                </c:pt>
                <c:pt idx="780">
                  <c:v>31.375</c:v>
                </c:pt>
                <c:pt idx="781">
                  <c:v>31.385999999999999</c:v>
                </c:pt>
                <c:pt idx="782">
                  <c:v>31.385999999999999</c:v>
                </c:pt>
                <c:pt idx="783">
                  <c:v>31.375</c:v>
                </c:pt>
                <c:pt idx="784">
                  <c:v>31.385999999999999</c:v>
                </c:pt>
                <c:pt idx="785">
                  <c:v>31.381</c:v>
                </c:pt>
                <c:pt idx="786">
                  <c:v>31.385999999999999</c:v>
                </c:pt>
                <c:pt idx="787">
                  <c:v>31.396999999999998</c:v>
                </c:pt>
                <c:pt idx="788">
                  <c:v>31.396999999999998</c:v>
                </c:pt>
                <c:pt idx="789">
                  <c:v>31.385999999999999</c:v>
                </c:pt>
                <c:pt idx="790">
                  <c:v>31.402999999999999</c:v>
                </c:pt>
                <c:pt idx="791">
                  <c:v>31.391999999999999</c:v>
                </c:pt>
                <c:pt idx="792">
                  <c:v>31.396999999999998</c:v>
                </c:pt>
                <c:pt idx="793">
                  <c:v>31.408999999999999</c:v>
                </c:pt>
                <c:pt idx="794">
                  <c:v>31.385999999999999</c:v>
                </c:pt>
                <c:pt idx="795">
                  <c:v>31.408999999999999</c:v>
                </c:pt>
                <c:pt idx="796">
                  <c:v>31.391999999999999</c:v>
                </c:pt>
                <c:pt idx="797">
                  <c:v>31.391999999999999</c:v>
                </c:pt>
                <c:pt idx="798">
                  <c:v>31.375</c:v>
                </c:pt>
                <c:pt idx="799">
                  <c:v>31.381</c:v>
                </c:pt>
                <c:pt idx="800">
                  <c:v>31.402999999999999</c:v>
                </c:pt>
                <c:pt idx="801">
                  <c:v>31.385999999999999</c:v>
                </c:pt>
                <c:pt idx="802">
                  <c:v>31.385999999999999</c:v>
                </c:pt>
                <c:pt idx="803">
                  <c:v>31.414000000000001</c:v>
                </c:pt>
                <c:pt idx="804">
                  <c:v>31.381</c:v>
                </c:pt>
                <c:pt idx="805">
                  <c:v>31.375</c:v>
                </c:pt>
                <c:pt idx="806">
                  <c:v>31.402999999999999</c:v>
                </c:pt>
                <c:pt idx="807">
                  <c:v>31.381</c:v>
                </c:pt>
                <c:pt idx="808">
                  <c:v>31.324999999999999</c:v>
                </c:pt>
                <c:pt idx="809">
                  <c:v>31.292000000000002</c:v>
                </c:pt>
                <c:pt idx="810">
                  <c:v>31.286000000000001</c:v>
                </c:pt>
                <c:pt idx="811">
                  <c:v>31.263999999999999</c:v>
                </c:pt>
                <c:pt idx="812">
                  <c:v>31.242000000000001</c:v>
                </c:pt>
                <c:pt idx="813">
                  <c:v>31.207999999999998</c:v>
                </c:pt>
                <c:pt idx="814">
                  <c:v>31.146999999999998</c:v>
                </c:pt>
                <c:pt idx="815">
                  <c:v>31.131</c:v>
                </c:pt>
                <c:pt idx="816">
                  <c:v>31.141999999999999</c:v>
                </c:pt>
                <c:pt idx="817">
                  <c:v>31.103000000000002</c:v>
                </c:pt>
                <c:pt idx="818">
                  <c:v>31.053000000000001</c:v>
                </c:pt>
                <c:pt idx="819">
                  <c:v>31.02</c:v>
                </c:pt>
                <c:pt idx="820">
                  <c:v>30.975999999999999</c:v>
                </c:pt>
                <c:pt idx="821">
                  <c:v>30.931999999999999</c:v>
                </c:pt>
                <c:pt idx="822">
                  <c:v>30.882000000000001</c:v>
                </c:pt>
                <c:pt idx="823">
                  <c:v>30.844000000000001</c:v>
                </c:pt>
                <c:pt idx="824">
                  <c:v>30.821000000000002</c:v>
                </c:pt>
                <c:pt idx="825">
                  <c:v>30.783000000000001</c:v>
                </c:pt>
                <c:pt idx="826">
                  <c:v>30.783000000000001</c:v>
                </c:pt>
                <c:pt idx="827">
                  <c:v>30.777000000000001</c:v>
                </c:pt>
                <c:pt idx="828">
                  <c:v>30.760999999999999</c:v>
                </c:pt>
                <c:pt idx="829">
                  <c:v>30.744</c:v>
                </c:pt>
                <c:pt idx="830">
                  <c:v>30.760999999999999</c:v>
                </c:pt>
                <c:pt idx="831">
                  <c:v>30.771999999999998</c:v>
                </c:pt>
                <c:pt idx="832">
                  <c:v>30.75</c:v>
                </c:pt>
                <c:pt idx="833">
                  <c:v>30.754999999999999</c:v>
                </c:pt>
                <c:pt idx="834">
                  <c:v>30.733000000000001</c:v>
                </c:pt>
                <c:pt idx="835">
                  <c:v>30.739000000000001</c:v>
                </c:pt>
                <c:pt idx="836">
                  <c:v>30.754999999999999</c:v>
                </c:pt>
                <c:pt idx="837">
                  <c:v>30.760999999999999</c:v>
                </c:pt>
                <c:pt idx="838">
                  <c:v>30.771999999999998</c:v>
                </c:pt>
                <c:pt idx="839">
                  <c:v>30.744</c:v>
                </c:pt>
                <c:pt idx="840">
                  <c:v>30.754999999999999</c:v>
                </c:pt>
                <c:pt idx="841">
                  <c:v>30.754999999999999</c:v>
                </c:pt>
                <c:pt idx="842">
                  <c:v>30.765999999999998</c:v>
                </c:pt>
                <c:pt idx="843">
                  <c:v>30.75</c:v>
                </c:pt>
                <c:pt idx="844">
                  <c:v>30.760999999999999</c:v>
                </c:pt>
                <c:pt idx="845">
                  <c:v>30.765999999999998</c:v>
                </c:pt>
                <c:pt idx="846">
                  <c:v>30.75</c:v>
                </c:pt>
                <c:pt idx="847">
                  <c:v>30.760999999999999</c:v>
                </c:pt>
                <c:pt idx="848">
                  <c:v>30.75</c:v>
                </c:pt>
                <c:pt idx="849">
                  <c:v>30.765999999999998</c:v>
                </c:pt>
                <c:pt idx="850">
                  <c:v>30.75</c:v>
                </c:pt>
                <c:pt idx="851">
                  <c:v>30.765999999999998</c:v>
                </c:pt>
                <c:pt idx="852">
                  <c:v>30.75</c:v>
                </c:pt>
                <c:pt idx="853">
                  <c:v>30.754999999999999</c:v>
                </c:pt>
                <c:pt idx="854">
                  <c:v>30.733000000000001</c:v>
                </c:pt>
                <c:pt idx="855">
                  <c:v>30.728000000000002</c:v>
                </c:pt>
                <c:pt idx="856">
                  <c:v>30.722000000000001</c:v>
                </c:pt>
                <c:pt idx="857">
                  <c:v>30.7</c:v>
                </c:pt>
                <c:pt idx="858">
                  <c:v>30.661999999999999</c:v>
                </c:pt>
                <c:pt idx="859">
                  <c:v>30.661999999999999</c:v>
                </c:pt>
                <c:pt idx="860">
                  <c:v>30.629000000000001</c:v>
                </c:pt>
                <c:pt idx="861">
                  <c:v>30.613</c:v>
                </c:pt>
                <c:pt idx="862">
                  <c:v>30.585000000000001</c:v>
                </c:pt>
                <c:pt idx="863">
                  <c:v>30.562999999999999</c:v>
                </c:pt>
                <c:pt idx="864">
                  <c:v>30.498000000000001</c:v>
                </c:pt>
                <c:pt idx="865">
                  <c:v>30.503</c:v>
                </c:pt>
                <c:pt idx="866">
                  <c:v>30.47</c:v>
                </c:pt>
                <c:pt idx="867">
                  <c:v>30.454000000000001</c:v>
                </c:pt>
                <c:pt idx="868">
                  <c:v>30.372</c:v>
                </c:pt>
                <c:pt idx="869">
                  <c:v>30.334</c:v>
                </c:pt>
                <c:pt idx="870">
                  <c:v>30.317</c:v>
                </c:pt>
                <c:pt idx="871">
                  <c:v>30.274000000000001</c:v>
                </c:pt>
                <c:pt idx="872">
                  <c:v>30.23</c:v>
                </c:pt>
                <c:pt idx="873">
                  <c:v>30.202999999999999</c:v>
                </c:pt>
                <c:pt idx="874">
                  <c:v>30.187000000000001</c:v>
                </c:pt>
                <c:pt idx="875">
                  <c:v>30.164999999999999</c:v>
                </c:pt>
                <c:pt idx="876">
                  <c:v>30.192</c:v>
                </c:pt>
                <c:pt idx="877">
                  <c:v>30.164999999999999</c:v>
                </c:pt>
                <c:pt idx="878">
                  <c:v>30.175999999999998</c:v>
                </c:pt>
                <c:pt idx="879">
                  <c:v>30.187000000000001</c:v>
                </c:pt>
                <c:pt idx="880">
                  <c:v>30.192</c:v>
                </c:pt>
                <c:pt idx="881">
                  <c:v>30.17</c:v>
                </c:pt>
                <c:pt idx="882">
                  <c:v>30.175999999999998</c:v>
                </c:pt>
                <c:pt idx="883">
                  <c:v>30.187000000000001</c:v>
                </c:pt>
                <c:pt idx="884">
                  <c:v>30.181000000000001</c:v>
                </c:pt>
                <c:pt idx="885">
                  <c:v>30.192</c:v>
                </c:pt>
                <c:pt idx="886">
                  <c:v>30.17</c:v>
                </c:pt>
                <c:pt idx="887">
                  <c:v>30.175999999999998</c:v>
                </c:pt>
                <c:pt idx="888">
                  <c:v>30.187000000000001</c:v>
                </c:pt>
                <c:pt idx="889">
                  <c:v>30.164999999999999</c:v>
                </c:pt>
                <c:pt idx="890">
                  <c:v>30.17</c:v>
                </c:pt>
                <c:pt idx="891">
                  <c:v>30.175999999999998</c:v>
                </c:pt>
                <c:pt idx="892">
                  <c:v>30.187000000000001</c:v>
                </c:pt>
                <c:pt idx="893">
                  <c:v>30.164999999999999</c:v>
                </c:pt>
                <c:pt idx="894">
                  <c:v>30.187000000000001</c:v>
                </c:pt>
                <c:pt idx="895">
                  <c:v>30.158999999999999</c:v>
                </c:pt>
                <c:pt idx="896">
                  <c:v>30.175999999999998</c:v>
                </c:pt>
                <c:pt idx="897">
                  <c:v>30.192</c:v>
                </c:pt>
                <c:pt idx="898">
                  <c:v>30.164999999999999</c:v>
                </c:pt>
                <c:pt idx="899">
                  <c:v>30.181000000000001</c:v>
                </c:pt>
                <c:pt idx="900">
                  <c:v>30.175999999999998</c:v>
                </c:pt>
                <c:pt idx="901">
                  <c:v>30.175999999999998</c:v>
                </c:pt>
                <c:pt idx="902">
                  <c:v>30.148</c:v>
                </c:pt>
                <c:pt idx="903">
                  <c:v>30.143000000000001</c:v>
                </c:pt>
                <c:pt idx="904">
                  <c:v>30.132000000000001</c:v>
                </c:pt>
                <c:pt idx="905">
                  <c:v>30.11</c:v>
                </c:pt>
                <c:pt idx="906">
                  <c:v>30.077999999999999</c:v>
                </c:pt>
                <c:pt idx="907">
                  <c:v>30.045000000000002</c:v>
                </c:pt>
                <c:pt idx="908">
                  <c:v>29.98</c:v>
                </c:pt>
                <c:pt idx="909">
                  <c:v>29.98</c:v>
                </c:pt>
                <c:pt idx="910">
                  <c:v>29.867000000000001</c:v>
                </c:pt>
                <c:pt idx="911">
                  <c:v>29.872</c:v>
                </c:pt>
                <c:pt idx="912">
                  <c:v>29.844999999999999</c:v>
                </c:pt>
                <c:pt idx="913">
                  <c:v>29.829000000000001</c:v>
                </c:pt>
                <c:pt idx="914">
                  <c:v>29.818000000000001</c:v>
                </c:pt>
                <c:pt idx="915">
                  <c:v>29.795999999999999</c:v>
                </c:pt>
                <c:pt idx="916">
                  <c:v>29.759</c:v>
                </c:pt>
                <c:pt idx="917">
                  <c:v>29.725999999999999</c:v>
                </c:pt>
                <c:pt idx="918">
                  <c:v>29.672000000000001</c:v>
                </c:pt>
                <c:pt idx="919">
                  <c:v>29.661999999999999</c:v>
                </c:pt>
                <c:pt idx="920">
                  <c:v>29.64</c:v>
                </c:pt>
                <c:pt idx="921">
                  <c:v>29.64</c:v>
                </c:pt>
                <c:pt idx="922">
                  <c:v>29.629000000000001</c:v>
                </c:pt>
                <c:pt idx="923">
                  <c:v>29.635000000000002</c:v>
                </c:pt>
                <c:pt idx="924">
                  <c:v>29.608000000000001</c:v>
                </c:pt>
                <c:pt idx="925">
                  <c:v>29.613</c:v>
                </c:pt>
                <c:pt idx="926">
                  <c:v>29.635000000000002</c:v>
                </c:pt>
                <c:pt idx="927">
                  <c:v>29.645</c:v>
                </c:pt>
                <c:pt idx="928">
                  <c:v>29.661999999999999</c:v>
                </c:pt>
                <c:pt idx="929">
                  <c:v>29.661999999999999</c:v>
                </c:pt>
                <c:pt idx="930">
                  <c:v>29.661999999999999</c:v>
                </c:pt>
                <c:pt idx="931">
                  <c:v>29.661999999999999</c:v>
                </c:pt>
                <c:pt idx="932">
                  <c:v>29.672000000000001</c:v>
                </c:pt>
                <c:pt idx="933">
                  <c:v>29.693999999999999</c:v>
                </c:pt>
                <c:pt idx="934">
                  <c:v>29.71</c:v>
                </c:pt>
                <c:pt idx="935">
                  <c:v>29.693999999999999</c:v>
                </c:pt>
                <c:pt idx="936">
                  <c:v>29.715</c:v>
                </c:pt>
                <c:pt idx="937">
                  <c:v>29.742000000000001</c:v>
                </c:pt>
                <c:pt idx="938">
                  <c:v>29.731999999999999</c:v>
                </c:pt>
                <c:pt idx="939">
                  <c:v>29.748000000000001</c:v>
                </c:pt>
                <c:pt idx="940">
                  <c:v>29.774999999999999</c:v>
                </c:pt>
                <c:pt idx="941">
                  <c:v>29.774999999999999</c:v>
                </c:pt>
                <c:pt idx="942">
                  <c:v>29.786000000000001</c:v>
                </c:pt>
                <c:pt idx="943">
                  <c:v>29.818000000000001</c:v>
                </c:pt>
                <c:pt idx="944">
                  <c:v>29.786000000000001</c:v>
                </c:pt>
                <c:pt idx="945">
                  <c:v>29.812999999999999</c:v>
                </c:pt>
                <c:pt idx="946">
                  <c:v>29.823</c:v>
                </c:pt>
                <c:pt idx="947">
                  <c:v>29.823</c:v>
                </c:pt>
                <c:pt idx="948">
                  <c:v>29.867000000000001</c:v>
                </c:pt>
                <c:pt idx="949">
                  <c:v>29.867000000000001</c:v>
                </c:pt>
                <c:pt idx="950">
                  <c:v>29.899000000000001</c:v>
                </c:pt>
                <c:pt idx="951">
                  <c:v>29.882999999999999</c:v>
                </c:pt>
                <c:pt idx="952">
                  <c:v>29.920999999999999</c:v>
                </c:pt>
                <c:pt idx="953">
                  <c:v>29.91</c:v>
                </c:pt>
                <c:pt idx="954">
                  <c:v>29.948</c:v>
                </c:pt>
                <c:pt idx="955">
                  <c:v>29.937000000000001</c:v>
                </c:pt>
                <c:pt idx="956">
                  <c:v>29.952999999999999</c:v>
                </c:pt>
                <c:pt idx="957">
                  <c:v>29.942</c:v>
                </c:pt>
                <c:pt idx="958">
                  <c:v>29.952999999999999</c:v>
                </c:pt>
                <c:pt idx="959">
                  <c:v>29.963999999999999</c:v>
                </c:pt>
                <c:pt idx="960">
                  <c:v>29.969000000000001</c:v>
                </c:pt>
                <c:pt idx="961">
                  <c:v>29.969000000000001</c:v>
                </c:pt>
                <c:pt idx="962">
                  <c:v>29.986000000000001</c:v>
                </c:pt>
                <c:pt idx="963">
                  <c:v>29.975000000000001</c:v>
                </c:pt>
                <c:pt idx="964">
                  <c:v>29.986000000000001</c:v>
                </c:pt>
                <c:pt idx="965">
                  <c:v>30.001999999999999</c:v>
                </c:pt>
                <c:pt idx="966">
                  <c:v>29.991</c:v>
                </c:pt>
                <c:pt idx="967">
                  <c:v>29.986000000000001</c:v>
                </c:pt>
                <c:pt idx="968">
                  <c:v>29.975000000000001</c:v>
                </c:pt>
                <c:pt idx="969">
                  <c:v>29.991</c:v>
                </c:pt>
                <c:pt idx="970">
                  <c:v>29.991</c:v>
                </c:pt>
                <c:pt idx="971">
                  <c:v>29.991</c:v>
                </c:pt>
                <c:pt idx="972">
                  <c:v>29.997</c:v>
                </c:pt>
                <c:pt idx="973">
                  <c:v>30.029</c:v>
                </c:pt>
                <c:pt idx="974">
                  <c:v>30.050999999999998</c:v>
                </c:pt>
                <c:pt idx="975">
                  <c:v>30.050999999999998</c:v>
                </c:pt>
                <c:pt idx="976">
                  <c:v>30.067</c:v>
                </c:pt>
                <c:pt idx="977">
                  <c:v>30.120999999999999</c:v>
                </c:pt>
                <c:pt idx="978">
                  <c:v>30.17</c:v>
                </c:pt>
                <c:pt idx="979">
                  <c:v>30.181000000000001</c:v>
                </c:pt>
                <c:pt idx="980">
                  <c:v>30.245999999999999</c:v>
                </c:pt>
                <c:pt idx="981">
                  <c:v>30.285</c:v>
                </c:pt>
                <c:pt idx="982">
                  <c:v>30.312000000000001</c:v>
                </c:pt>
                <c:pt idx="983">
                  <c:v>30.361000000000001</c:v>
                </c:pt>
                <c:pt idx="984">
                  <c:v>30.41</c:v>
                </c:pt>
                <c:pt idx="985">
                  <c:v>30.437000000000001</c:v>
                </c:pt>
                <c:pt idx="986">
                  <c:v>30.465</c:v>
                </c:pt>
                <c:pt idx="987">
                  <c:v>30.509</c:v>
                </c:pt>
                <c:pt idx="988">
                  <c:v>30.558</c:v>
                </c:pt>
                <c:pt idx="989">
                  <c:v>30.613</c:v>
                </c:pt>
                <c:pt idx="990">
                  <c:v>30.596</c:v>
                </c:pt>
                <c:pt idx="991">
                  <c:v>30.684000000000001</c:v>
                </c:pt>
                <c:pt idx="992">
                  <c:v>30.678000000000001</c:v>
                </c:pt>
                <c:pt idx="993">
                  <c:v>30.728000000000002</c:v>
                </c:pt>
                <c:pt idx="994">
                  <c:v>30.716999999999999</c:v>
                </c:pt>
                <c:pt idx="995">
                  <c:v>30.754999999999999</c:v>
                </c:pt>
                <c:pt idx="996">
                  <c:v>30.777000000000001</c:v>
                </c:pt>
                <c:pt idx="997">
                  <c:v>30.844000000000001</c:v>
                </c:pt>
                <c:pt idx="998">
                  <c:v>30.870999999999999</c:v>
                </c:pt>
                <c:pt idx="999">
                  <c:v>30.888000000000002</c:v>
                </c:pt>
                <c:pt idx="1000">
                  <c:v>30.925999999999998</c:v>
                </c:pt>
                <c:pt idx="1001">
                  <c:v>30.959</c:v>
                </c:pt>
                <c:pt idx="1002">
                  <c:v>30.998000000000001</c:v>
                </c:pt>
                <c:pt idx="1003">
                  <c:v>30.992999999999999</c:v>
                </c:pt>
                <c:pt idx="1004">
                  <c:v>30.97</c:v>
                </c:pt>
                <c:pt idx="1005">
                  <c:v>30.981000000000002</c:v>
                </c:pt>
                <c:pt idx="1006">
                  <c:v>30.992999999999999</c:v>
                </c:pt>
                <c:pt idx="1007">
                  <c:v>31.030999999999999</c:v>
                </c:pt>
                <c:pt idx="1008">
                  <c:v>30.998000000000001</c:v>
                </c:pt>
                <c:pt idx="1009">
                  <c:v>31.036999999999999</c:v>
                </c:pt>
                <c:pt idx="1010">
                  <c:v>31.02</c:v>
                </c:pt>
                <c:pt idx="1011">
                  <c:v>31.036999999999999</c:v>
                </c:pt>
                <c:pt idx="1012">
                  <c:v>31.030999999999999</c:v>
                </c:pt>
                <c:pt idx="1013">
                  <c:v>31.064</c:v>
                </c:pt>
                <c:pt idx="1014">
                  <c:v>31.064</c:v>
                </c:pt>
                <c:pt idx="1015">
                  <c:v>31.047999999999998</c:v>
                </c:pt>
                <c:pt idx="1016">
                  <c:v>31.047999999999998</c:v>
                </c:pt>
                <c:pt idx="1017">
                  <c:v>31.042000000000002</c:v>
                </c:pt>
                <c:pt idx="1018">
                  <c:v>31.064</c:v>
                </c:pt>
                <c:pt idx="1019">
                  <c:v>31.07</c:v>
                </c:pt>
                <c:pt idx="1020">
                  <c:v>31.081</c:v>
                </c:pt>
                <c:pt idx="1021">
                  <c:v>31.125</c:v>
                </c:pt>
                <c:pt idx="1022">
                  <c:v>31.109000000000002</c:v>
                </c:pt>
                <c:pt idx="1023">
                  <c:v>31.103000000000002</c:v>
                </c:pt>
                <c:pt idx="1024">
                  <c:v>31.164000000000001</c:v>
                </c:pt>
                <c:pt idx="1025">
                  <c:v>31.186</c:v>
                </c:pt>
                <c:pt idx="1026">
                  <c:v>31.196999999999999</c:v>
                </c:pt>
                <c:pt idx="1027">
                  <c:v>31.196999999999999</c:v>
                </c:pt>
                <c:pt idx="1028">
                  <c:v>31.207999999999998</c:v>
                </c:pt>
                <c:pt idx="1029">
                  <c:v>31.231000000000002</c:v>
                </c:pt>
                <c:pt idx="1030">
                  <c:v>31.231000000000002</c:v>
                </c:pt>
                <c:pt idx="1031">
                  <c:v>31.247</c:v>
                </c:pt>
                <c:pt idx="1032">
                  <c:v>31.257999999999999</c:v>
                </c:pt>
                <c:pt idx="1033">
                  <c:v>31.236000000000001</c:v>
                </c:pt>
                <c:pt idx="1034">
                  <c:v>31.286000000000001</c:v>
                </c:pt>
                <c:pt idx="1035">
                  <c:v>31.274999999999999</c:v>
                </c:pt>
                <c:pt idx="1036">
                  <c:v>31.286000000000001</c:v>
                </c:pt>
                <c:pt idx="1037">
                  <c:v>31.381</c:v>
                </c:pt>
                <c:pt idx="1038">
                  <c:v>31.475000000000001</c:v>
                </c:pt>
                <c:pt idx="1039">
                  <c:v>31.515000000000001</c:v>
                </c:pt>
                <c:pt idx="1040">
                  <c:v>31.614999999999998</c:v>
                </c:pt>
                <c:pt idx="1041">
                  <c:v>31.721</c:v>
                </c:pt>
                <c:pt idx="1042">
                  <c:v>31.765999999999998</c:v>
                </c:pt>
                <c:pt idx="1043">
                  <c:v>31.884</c:v>
                </c:pt>
                <c:pt idx="1044">
                  <c:v>32.654000000000003</c:v>
                </c:pt>
                <c:pt idx="1045">
                  <c:v>35.137</c:v>
                </c:pt>
                <c:pt idx="1046">
                  <c:v>35.915999999999997</c:v>
                </c:pt>
                <c:pt idx="1047">
                  <c:v>36.345999999999997</c:v>
                </c:pt>
                <c:pt idx="1048">
                  <c:v>36.546999999999997</c:v>
                </c:pt>
                <c:pt idx="1049">
                  <c:v>36.661999999999999</c:v>
                </c:pt>
                <c:pt idx="1050">
                  <c:v>37.067</c:v>
                </c:pt>
                <c:pt idx="1051">
                  <c:v>37.319000000000003</c:v>
                </c:pt>
                <c:pt idx="1052">
                  <c:v>37.393999999999998</c:v>
                </c:pt>
                <c:pt idx="1053">
                  <c:v>37.356999999999999</c:v>
                </c:pt>
                <c:pt idx="1054">
                  <c:v>37.289000000000001</c:v>
                </c:pt>
                <c:pt idx="1055">
                  <c:v>37.307000000000002</c:v>
                </c:pt>
                <c:pt idx="1056">
                  <c:v>37.289000000000001</c:v>
                </c:pt>
                <c:pt idx="1057">
                  <c:v>37.281999999999996</c:v>
                </c:pt>
                <c:pt idx="1058">
                  <c:v>37.276000000000003</c:v>
                </c:pt>
                <c:pt idx="1059">
                  <c:v>37.264000000000003</c:v>
                </c:pt>
                <c:pt idx="1060">
                  <c:v>37.226999999999997</c:v>
                </c:pt>
                <c:pt idx="1061">
                  <c:v>37.164999999999999</c:v>
                </c:pt>
                <c:pt idx="1062">
                  <c:v>37.11</c:v>
                </c:pt>
                <c:pt idx="1063">
                  <c:v>37.073</c:v>
                </c:pt>
                <c:pt idx="1064">
                  <c:v>37.079000000000001</c:v>
                </c:pt>
                <c:pt idx="1065">
                  <c:v>37.055</c:v>
                </c:pt>
                <c:pt idx="1066">
                  <c:v>37.036000000000001</c:v>
                </c:pt>
                <c:pt idx="1067">
                  <c:v>37.048000000000002</c:v>
                </c:pt>
                <c:pt idx="1068">
                  <c:v>37.03</c:v>
                </c:pt>
                <c:pt idx="1069">
                  <c:v>37.079000000000001</c:v>
                </c:pt>
                <c:pt idx="1070">
                  <c:v>37.061</c:v>
                </c:pt>
                <c:pt idx="1071">
                  <c:v>37.097999999999999</c:v>
                </c:pt>
                <c:pt idx="1072">
                  <c:v>37.11</c:v>
                </c:pt>
                <c:pt idx="1073">
                  <c:v>37.122</c:v>
                </c:pt>
                <c:pt idx="1074">
                  <c:v>37.134999999999998</c:v>
                </c:pt>
                <c:pt idx="1075">
                  <c:v>37.177999999999997</c:v>
                </c:pt>
                <c:pt idx="1076">
                  <c:v>37.183999999999997</c:v>
                </c:pt>
                <c:pt idx="1077">
                  <c:v>37.207999999999998</c:v>
                </c:pt>
                <c:pt idx="1078">
                  <c:v>37.226999999999997</c:v>
                </c:pt>
                <c:pt idx="1079">
                  <c:v>37.244999999999997</c:v>
                </c:pt>
                <c:pt idx="1080">
                  <c:v>37.244999999999997</c:v>
                </c:pt>
                <c:pt idx="1081">
                  <c:v>37.252000000000002</c:v>
                </c:pt>
                <c:pt idx="1082">
                  <c:v>37.270000000000003</c:v>
                </c:pt>
                <c:pt idx="1083">
                  <c:v>37.301000000000002</c:v>
                </c:pt>
                <c:pt idx="1084">
                  <c:v>37.307000000000002</c:v>
                </c:pt>
                <c:pt idx="1085">
                  <c:v>37.338000000000001</c:v>
                </c:pt>
                <c:pt idx="1086">
                  <c:v>37.338000000000001</c:v>
                </c:pt>
                <c:pt idx="1087">
                  <c:v>37.356999999999999</c:v>
                </c:pt>
                <c:pt idx="1088">
                  <c:v>37.387</c:v>
                </c:pt>
                <c:pt idx="1089">
                  <c:v>37.369</c:v>
                </c:pt>
                <c:pt idx="1090">
                  <c:v>37.4</c:v>
                </c:pt>
                <c:pt idx="1091">
                  <c:v>37.405999999999999</c:v>
                </c:pt>
                <c:pt idx="1092">
                  <c:v>37.411999999999999</c:v>
                </c:pt>
                <c:pt idx="1093">
                  <c:v>37.448999999999998</c:v>
                </c:pt>
                <c:pt idx="1094">
                  <c:v>37.462000000000003</c:v>
                </c:pt>
                <c:pt idx="1095">
                  <c:v>37.479999999999997</c:v>
                </c:pt>
                <c:pt idx="1096">
                  <c:v>37.493000000000002</c:v>
                </c:pt>
                <c:pt idx="1097">
                  <c:v>37.493000000000002</c:v>
                </c:pt>
                <c:pt idx="1098">
                  <c:v>37.511000000000003</c:v>
                </c:pt>
                <c:pt idx="1099">
                  <c:v>37.493000000000002</c:v>
                </c:pt>
                <c:pt idx="1100">
                  <c:v>37.499000000000002</c:v>
                </c:pt>
                <c:pt idx="1101">
                  <c:v>37.493000000000002</c:v>
                </c:pt>
                <c:pt idx="1102">
                  <c:v>37.454999999999998</c:v>
                </c:pt>
                <c:pt idx="1103">
                  <c:v>37.448999999999998</c:v>
                </c:pt>
                <c:pt idx="1104">
                  <c:v>37.454999999999998</c:v>
                </c:pt>
                <c:pt idx="1105">
                  <c:v>37.468000000000004</c:v>
                </c:pt>
                <c:pt idx="1106">
                  <c:v>37.436999999999998</c:v>
                </c:pt>
                <c:pt idx="1107">
                  <c:v>37.448999999999998</c:v>
                </c:pt>
                <c:pt idx="1108">
                  <c:v>37.423999999999999</c:v>
                </c:pt>
                <c:pt idx="1109">
                  <c:v>37.393999999999998</c:v>
                </c:pt>
                <c:pt idx="1110">
                  <c:v>37.375</c:v>
                </c:pt>
                <c:pt idx="1111">
                  <c:v>37.332000000000001</c:v>
                </c:pt>
                <c:pt idx="1112">
                  <c:v>37.326000000000001</c:v>
                </c:pt>
                <c:pt idx="1113">
                  <c:v>37.332000000000001</c:v>
                </c:pt>
                <c:pt idx="1114">
                  <c:v>37.307000000000002</c:v>
                </c:pt>
                <c:pt idx="1115">
                  <c:v>37.319000000000003</c:v>
                </c:pt>
                <c:pt idx="1116">
                  <c:v>37.232999999999997</c:v>
                </c:pt>
                <c:pt idx="1117">
                  <c:v>37.215000000000003</c:v>
                </c:pt>
                <c:pt idx="1118">
                  <c:v>37.232999999999997</c:v>
                </c:pt>
                <c:pt idx="1119">
                  <c:v>37.171999999999997</c:v>
                </c:pt>
                <c:pt idx="1120">
                  <c:v>37.158999999999999</c:v>
                </c:pt>
                <c:pt idx="1121">
                  <c:v>37.146999999999998</c:v>
                </c:pt>
                <c:pt idx="1122">
                  <c:v>37.146999999999998</c:v>
                </c:pt>
                <c:pt idx="1123">
                  <c:v>37.164999999999999</c:v>
                </c:pt>
                <c:pt idx="1124">
                  <c:v>37.122</c:v>
                </c:pt>
                <c:pt idx="1125">
                  <c:v>37.122</c:v>
                </c:pt>
                <c:pt idx="1126">
                  <c:v>37.140999999999998</c:v>
                </c:pt>
                <c:pt idx="1127">
                  <c:v>37.122</c:v>
                </c:pt>
                <c:pt idx="1128">
                  <c:v>37.134999999999998</c:v>
                </c:pt>
                <c:pt idx="1129">
                  <c:v>37.097999999999999</c:v>
                </c:pt>
                <c:pt idx="1130">
                  <c:v>37.116</c:v>
                </c:pt>
                <c:pt idx="1131">
                  <c:v>37.116</c:v>
                </c:pt>
                <c:pt idx="1132">
                  <c:v>37.085000000000001</c:v>
                </c:pt>
                <c:pt idx="1133">
                  <c:v>37.073</c:v>
                </c:pt>
                <c:pt idx="1134">
                  <c:v>37.085000000000001</c:v>
                </c:pt>
                <c:pt idx="1135">
                  <c:v>37.11</c:v>
                </c:pt>
                <c:pt idx="1136">
                  <c:v>37.116</c:v>
                </c:pt>
                <c:pt idx="1137">
                  <c:v>37.079000000000001</c:v>
                </c:pt>
                <c:pt idx="1138">
                  <c:v>37.103999999999999</c:v>
                </c:pt>
                <c:pt idx="1139">
                  <c:v>37.097999999999999</c:v>
                </c:pt>
                <c:pt idx="1140">
                  <c:v>37.061</c:v>
                </c:pt>
                <c:pt idx="1141">
                  <c:v>37.091000000000001</c:v>
                </c:pt>
                <c:pt idx="1142">
                  <c:v>37.073</c:v>
                </c:pt>
                <c:pt idx="1143">
                  <c:v>37.085000000000001</c:v>
                </c:pt>
                <c:pt idx="1144">
                  <c:v>37.067</c:v>
                </c:pt>
                <c:pt idx="1145">
                  <c:v>37.073</c:v>
                </c:pt>
                <c:pt idx="1146">
                  <c:v>37.036000000000001</c:v>
                </c:pt>
                <c:pt idx="1147">
                  <c:v>37.024000000000001</c:v>
                </c:pt>
                <c:pt idx="1148">
                  <c:v>37.018000000000001</c:v>
                </c:pt>
                <c:pt idx="1149">
                  <c:v>37.036000000000001</c:v>
                </c:pt>
                <c:pt idx="1150">
                  <c:v>36.975000000000001</c:v>
                </c:pt>
                <c:pt idx="1151">
                  <c:v>36.981000000000002</c:v>
                </c:pt>
                <c:pt idx="1152">
                  <c:v>36.956000000000003</c:v>
                </c:pt>
                <c:pt idx="1153">
                  <c:v>36.944000000000003</c:v>
                </c:pt>
                <c:pt idx="1154">
                  <c:v>36.944000000000003</c:v>
                </c:pt>
                <c:pt idx="1155">
                  <c:v>36.912999999999997</c:v>
                </c:pt>
                <c:pt idx="1156">
                  <c:v>36.912999999999997</c:v>
                </c:pt>
                <c:pt idx="1157">
                  <c:v>36.877000000000002</c:v>
                </c:pt>
                <c:pt idx="1158">
                  <c:v>36.851999999999997</c:v>
                </c:pt>
                <c:pt idx="1159">
                  <c:v>36.834000000000003</c:v>
                </c:pt>
                <c:pt idx="1160">
                  <c:v>36.808999999999997</c:v>
                </c:pt>
                <c:pt idx="1161">
                  <c:v>36.790999999999997</c:v>
                </c:pt>
                <c:pt idx="1162">
                  <c:v>36.76</c:v>
                </c:pt>
                <c:pt idx="1163">
                  <c:v>36.771999999999998</c:v>
                </c:pt>
                <c:pt idx="1164">
                  <c:v>36.771999999999998</c:v>
                </c:pt>
                <c:pt idx="1165">
                  <c:v>36.729999999999997</c:v>
                </c:pt>
                <c:pt idx="1166">
                  <c:v>36.747999999999998</c:v>
                </c:pt>
                <c:pt idx="1167">
                  <c:v>36.716999999999999</c:v>
                </c:pt>
                <c:pt idx="1168">
                  <c:v>36.723999999999997</c:v>
                </c:pt>
                <c:pt idx="1169">
                  <c:v>36.692999999999998</c:v>
                </c:pt>
                <c:pt idx="1170">
                  <c:v>36.710999999999999</c:v>
                </c:pt>
                <c:pt idx="1171">
                  <c:v>36.704999999999998</c:v>
                </c:pt>
                <c:pt idx="1172">
                  <c:v>36.668999999999997</c:v>
                </c:pt>
                <c:pt idx="1173">
                  <c:v>36.680999999999997</c:v>
                </c:pt>
                <c:pt idx="1174">
                  <c:v>36.661999999999999</c:v>
                </c:pt>
                <c:pt idx="1175">
                  <c:v>36.637999999999998</c:v>
                </c:pt>
                <c:pt idx="1176">
                  <c:v>36.65</c:v>
                </c:pt>
                <c:pt idx="1177">
                  <c:v>36.655999999999999</c:v>
                </c:pt>
                <c:pt idx="1178">
                  <c:v>36.625999999999998</c:v>
                </c:pt>
                <c:pt idx="1179">
                  <c:v>36.613999999999997</c:v>
                </c:pt>
                <c:pt idx="1180">
                  <c:v>36.613999999999997</c:v>
                </c:pt>
                <c:pt idx="1181">
                  <c:v>36.600999999999999</c:v>
                </c:pt>
                <c:pt idx="1182">
                  <c:v>36.588999999999999</c:v>
                </c:pt>
                <c:pt idx="1183">
                  <c:v>36.594999999999999</c:v>
                </c:pt>
                <c:pt idx="1184">
                  <c:v>36.570999999999998</c:v>
                </c:pt>
                <c:pt idx="1185">
                  <c:v>36.576999999999998</c:v>
                </c:pt>
                <c:pt idx="1186">
                  <c:v>36.564999999999998</c:v>
                </c:pt>
                <c:pt idx="1187">
                  <c:v>36.533999999999999</c:v>
                </c:pt>
                <c:pt idx="1188">
                  <c:v>36.54</c:v>
                </c:pt>
                <c:pt idx="1189">
                  <c:v>36.533999999999999</c:v>
                </c:pt>
                <c:pt idx="1190">
                  <c:v>36.51</c:v>
                </c:pt>
                <c:pt idx="1191">
                  <c:v>36.478999999999999</c:v>
                </c:pt>
                <c:pt idx="1192">
                  <c:v>36.466999999999999</c:v>
                </c:pt>
                <c:pt idx="1193">
                  <c:v>36.466999999999999</c:v>
                </c:pt>
                <c:pt idx="1194">
                  <c:v>36.460999999999999</c:v>
                </c:pt>
                <c:pt idx="1195">
                  <c:v>36.424999999999997</c:v>
                </c:pt>
                <c:pt idx="1196">
                  <c:v>36.424999999999997</c:v>
                </c:pt>
                <c:pt idx="1197">
                  <c:v>36.418999999999997</c:v>
                </c:pt>
                <c:pt idx="1198">
                  <c:v>36.381999999999998</c:v>
                </c:pt>
                <c:pt idx="1199">
                  <c:v>36.381999999999998</c:v>
                </c:pt>
                <c:pt idx="1200">
                  <c:v>36.357999999999997</c:v>
                </c:pt>
                <c:pt idx="1201">
                  <c:v>36.351999999999997</c:v>
                </c:pt>
                <c:pt idx="1202">
                  <c:v>36.308999999999997</c:v>
                </c:pt>
                <c:pt idx="1203">
                  <c:v>36.314999999999998</c:v>
                </c:pt>
                <c:pt idx="1204">
                  <c:v>36.290999999999997</c:v>
                </c:pt>
                <c:pt idx="1205">
                  <c:v>36.273000000000003</c:v>
                </c:pt>
                <c:pt idx="1206">
                  <c:v>36.255000000000003</c:v>
                </c:pt>
                <c:pt idx="1207">
                  <c:v>36.229999999999997</c:v>
                </c:pt>
                <c:pt idx="1208">
                  <c:v>36.188000000000002</c:v>
                </c:pt>
                <c:pt idx="1209">
                  <c:v>36.158000000000001</c:v>
                </c:pt>
                <c:pt idx="1210">
                  <c:v>36.17</c:v>
                </c:pt>
                <c:pt idx="1211">
                  <c:v>36.164000000000001</c:v>
                </c:pt>
                <c:pt idx="1212">
                  <c:v>36.145000000000003</c:v>
                </c:pt>
                <c:pt idx="1213">
                  <c:v>36.121000000000002</c:v>
                </c:pt>
                <c:pt idx="1214">
                  <c:v>36.121000000000002</c:v>
                </c:pt>
                <c:pt idx="1215">
                  <c:v>36.085000000000001</c:v>
                </c:pt>
                <c:pt idx="1216">
                  <c:v>36.097000000000001</c:v>
                </c:pt>
                <c:pt idx="1217">
                  <c:v>36.067</c:v>
                </c:pt>
                <c:pt idx="1218">
                  <c:v>36.067</c:v>
                </c:pt>
                <c:pt idx="1219">
                  <c:v>36.042999999999999</c:v>
                </c:pt>
                <c:pt idx="1220">
                  <c:v>36.042999999999999</c:v>
                </c:pt>
                <c:pt idx="1221">
                  <c:v>36.03</c:v>
                </c:pt>
                <c:pt idx="1222">
                  <c:v>35.994</c:v>
                </c:pt>
                <c:pt idx="1223">
                  <c:v>35.994</c:v>
                </c:pt>
                <c:pt idx="1224">
                  <c:v>35.975999999999999</c:v>
                </c:pt>
                <c:pt idx="1225">
                  <c:v>35.975999999999999</c:v>
                </c:pt>
                <c:pt idx="1226">
                  <c:v>35.963999999999999</c:v>
                </c:pt>
                <c:pt idx="1227">
                  <c:v>35.927999999999997</c:v>
                </c:pt>
                <c:pt idx="1228">
                  <c:v>35.921999999999997</c:v>
                </c:pt>
                <c:pt idx="1229">
                  <c:v>35.909999999999997</c:v>
                </c:pt>
                <c:pt idx="1230">
                  <c:v>35.909999999999997</c:v>
                </c:pt>
                <c:pt idx="1231">
                  <c:v>35.898000000000003</c:v>
                </c:pt>
                <c:pt idx="1232">
                  <c:v>35.854999999999997</c:v>
                </c:pt>
                <c:pt idx="1233">
                  <c:v>35.868000000000002</c:v>
                </c:pt>
                <c:pt idx="1234">
                  <c:v>35.854999999999997</c:v>
                </c:pt>
                <c:pt idx="1235">
                  <c:v>35.831000000000003</c:v>
                </c:pt>
                <c:pt idx="1236">
                  <c:v>35.837000000000003</c:v>
                </c:pt>
                <c:pt idx="1237">
                  <c:v>35.819000000000003</c:v>
                </c:pt>
                <c:pt idx="1238">
                  <c:v>35.813000000000002</c:v>
                </c:pt>
                <c:pt idx="1239">
                  <c:v>35.795000000000002</c:v>
                </c:pt>
                <c:pt idx="1240">
                  <c:v>35.771000000000001</c:v>
                </c:pt>
                <c:pt idx="1241">
                  <c:v>35.783000000000001</c:v>
                </c:pt>
                <c:pt idx="1242">
                  <c:v>35.728999999999999</c:v>
                </c:pt>
                <c:pt idx="1243">
                  <c:v>35.716999999999999</c:v>
                </c:pt>
                <c:pt idx="1244">
                  <c:v>35.710999999999999</c:v>
                </c:pt>
                <c:pt idx="1245">
                  <c:v>35.710999999999999</c:v>
                </c:pt>
                <c:pt idx="1246">
                  <c:v>35.692999999999998</c:v>
                </c:pt>
                <c:pt idx="1247">
                  <c:v>35.692999999999998</c:v>
                </c:pt>
                <c:pt idx="1248">
                  <c:v>35.686999999999998</c:v>
                </c:pt>
                <c:pt idx="1249">
                  <c:v>35.645000000000003</c:v>
                </c:pt>
                <c:pt idx="1250">
                  <c:v>35.656999999999996</c:v>
                </c:pt>
                <c:pt idx="1251">
                  <c:v>35.621000000000002</c:v>
                </c:pt>
                <c:pt idx="1252">
                  <c:v>35.597000000000001</c:v>
                </c:pt>
                <c:pt idx="1253">
                  <c:v>35.597000000000001</c:v>
                </c:pt>
                <c:pt idx="1254">
                  <c:v>35.555</c:v>
                </c:pt>
                <c:pt idx="1255">
                  <c:v>35.518999999999998</c:v>
                </c:pt>
                <c:pt idx="1256">
                  <c:v>35.500999999999998</c:v>
                </c:pt>
                <c:pt idx="1257">
                  <c:v>35.518999999999998</c:v>
                </c:pt>
                <c:pt idx="1258">
                  <c:v>35.476999999999997</c:v>
                </c:pt>
                <c:pt idx="1259">
                  <c:v>35.470999999999997</c:v>
                </c:pt>
                <c:pt idx="1260">
                  <c:v>35.459000000000003</c:v>
                </c:pt>
                <c:pt idx="1261">
                  <c:v>35.476999999999997</c:v>
                </c:pt>
                <c:pt idx="1262">
                  <c:v>35.470999999999997</c:v>
                </c:pt>
                <c:pt idx="1263">
                  <c:v>35.435000000000002</c:v>
                </c:pt>
                <c:pt idx="1264">
                  <c:v>35.411000000000001</c:v>
                </c:pt>
                <c:pt idx="1265">
                  <c:v>35.411000000000001</c:v>
                </c:pt>
                <c:pt idx="1266">
                  <c:v>35.411000000000001</c:v>
                </c:pt>
                <c:pt idx="1267">
                  <c:v>35.363</c:v>
                </c:pt>
                <c:pt idx="1268">
                  <c:v>35.375</c:v>
                </c:pt>
                <c:pt idx="1269">
                  <c:v>35.381</c:v>
                </c:pt>
                <c:pt idx="1270">
                  <c:v>35.369</c:v>
                </c:pt>
                <c:pt idx="1271">
                  <c:v>35.338999999999999</c:v>
                </c:pt>
                <c:pt idx="1272">
                  <c:v>35.344999999999999</c:v>
                </c:pt>
                <c:pt idx="1273">
                  <c:v>35.298000000000002</c:v>
                </c:pt>
                <c:pt idx="1274">
                  <c:v>35.308999999999997</c:v>
                </c:pt>
                <c:pt idx="1275">
                  <c:v>35.302999999999997</c:v>
                </c:pt>
                <c:pt idx="1276">
                  <c:v>35.268000000000001</c:v>
                </c:pt>
                <c:pt idx="1277">
                  <c:v>35.268000000000001</c:v>
                </c:pt>
                <c:pt idx="1278">
                  <c:v>35.244</c:v>
                </c:pt>
                <c:pt idx="1279">
                  <c:v>35.231999999999999</c:v>
                </c:pt>
                <c:pt idx="1280">
                  <c:v>35.213999999999999</c:v>
                </c:pt>
                <c:pt idx="1281">
                  <c:v>35.201999999999998</c:v>
                </c:pt>
                <c:pt idx="1282">
                  <c:v>35.183999999999997</c:v>
                </c:pt>
                <c:pt idx="1283">
                  <c:v>35.201999999999998</c:v>
                </c:pt>
                <c:pt idx="1284">
                  <c:v>35.183999999999997</c:v>
                </c:pt>
                <c:pt idx="1285">
                  <c:v>35.154000000000003</c:v>
                </c:pt>
                <c:pt idx="1286">
                  <c:v>35.159999999999997</c:v>
                </c:pt>
                <c:pt idx="1287">
                  <c:v>35.131</c:v>
                </c:pt>
                <c:pt idx="1288">
                  <c:v>35.125</c:v>
                </c:pt>
                <c:pt idx="1289">
                  <c:v>35.131</c:v>
                </c:pt>
                <c:pt idx="1290">
                  <c:v>35.094999999999999</c:v>
                </c:pt>
                <c:pt idx="1291">
                  <c:v>35.113</c:v>
                </c:pt>
                <c:pt idx="1292">
                  <c:v>35.113</c:v>
                </c:pt>
                <c:pt idx="1293">
                  <c:v>35.106999999999999</c:v>
                </c:pt>
                <c:pt idx="1294">
                  <c:v>35.106999999999999</c:v>
                </c:pt>
                <c:pt idx="1295">
                  <c:v>35.100999999999999</c:v>
                </c:pt>
                <c:pt idx="1296">
                  <c:v>35.076999999999998</c:v>
                </c:pt>
                <c:pt idx="1297">
                  <c:v>35.082999999999998</c:v>
                </c:pt>
                <c:pt idx="1298">
                  <c:v>35.100999999999999</c:v>
                </c:pt>
                <c:pt idx="1299">
                  <c:v>35.094999999999999</c:v>
                </c:pt>
                <c:pt idx="1300">
                  <c:v>35.076999999999998</c:v>
                </c:pt>
                <c:pt idx="1301">
                  <c:v>35.070999999999998</c:v>
                </c:pt>
                <c:pt idx="1302">
                  <c:v>35.064999999999998</c:v>
                </c:pt>
                <c:pt idx="1303">
                  <c:v>35.064999999999998</c:v>
                </c:pt>
                <c:pt idx="1304">
                  <c:v>35.046999999999997</c:v>
                </c:pt>
                <c:pt idx="1305">
                  <c:v>35.040999999999997</c:v>
                </c:pt>
                <c:pt idx="1306">
                  <c:v>35.064999999999998</c:v>
                </c:pt>
                <c:pt idx="1307">
                  <c:v>35.040999999999997</c:v>
                </c:pt>
                <c:pt idx="1308">
                  <c:v>35.052999999999997</c:v>
                </c:pt>
                <c:pt idx="1309">
                  <c:v>35.052999999999997</c:v>
                </c:pt>
                <c:pt idx="1310">
                  <c:v>35.040999999999997</c:v>
                </c:pt>
                <c:pt idx="1311">
                  <c:v>35.029000000000003</c:v>
                </c:pt>
                <c:pt idx="1312">
                  <c:v>35.006</c:v>
                </c:pt>
                <c:pt idx="1313">
                  <c:v>35.012</c:v>
                </c:pt>
                <c:pt idx="1314">
                  <c:v>35.034999999999997</c:v>
                </c:pt>
                <c:pt idx="1315">
                  <c:v>35.012</c:v>
                </c:pt>
                <c:pt idx="1316">
                  <c:v>34.988</c:v>
                </c:pt>
                <c:pt idx="1317">
                  <c:v>34.981999999999999</c:v>
                </c:pt>
                <c:pt idx="1318">
                  <c:v>34.988</c:v>
                </c:pt>
                <c:pt idx="1319">
                  <c:v>34.975999999999999</c:v>
                </c:pt>
                <c:pt idx="1320">
                  <c:v>34.97</c:v>
                </c:pt>
                <c:pt idx="1321">
                  <c:v>34.963999999999999</c:v>
                </c:pt>
                <c:pt idx="1322">
                  <c:v>34.951999999999998</c:v>
                </c:pt>
                <c:pt idx="1323">
                  <c:v>34.951999999999998</c:v>
                </c:pt>
                <c:pt idx="1324">
                  <c:v>34.923000000000002</c:v>
                </c:pt>
                <c:pt idx="1325">
                  <c:v>34.945999999999998</c:v>
                </c:pt>
                <c:pt idx="1326">
                  <c:v>34.927999999999997</c:v>
                </c:pt>
                <c:pt idx="1327">
                  <c:v>34.899000000000001</c:v>
                </c:pt>
                <c:pt idx="1328">
                  <c:v>34.905000000000001</c:v>
                </c:pt>
                <c:pt idx="1329">
                  <c:v>34.905000000000001</c:v>
                </c:pt>
                <c:pt idx="1330">
                  <c:v>34.899000000000001</c:v>
                </c:pt>
                <c:pt idx="1331">
                  <c:v>34.875</c:v>
                </c:pt>
                <c:pt idx="1332">
                  <c:v>34.905000000000001</c:v>
                </c:pt>
                <c:pt idx="1333">
                  <c:v>34.893000000000001</c:v>
                </c:pt>
                <c:pt idx="1334">
                  <c:v>34.887</c:v>
                </c:pt>
                <c:pt idx="1335">
                  <c:v>34.850999999999999</c:v>
                </c:pt>
                <c:pt idx="1336">
                  <c:v>34.844999999999999</c:v>
                </c:pt>
                <c:pt idx="1337">
                  <c:v>34.834000000000003</c:v>
                </c:pt>
                <c:pt idx="1338">
                  <c:v>34.828000000000003</c:v>
                </c:pt>
                <c:pt idx="1339">
                  <c:v>34.840000000000003</c:v>
                </c:pt>
                <c:pt idx="1340">
                  <c:v>34.822000000000003</c:v>
                </c:pt>
                <c:pt idx="1341">
                  <c:v>34.786000000000001</c:v>
                </c:pt>
                <c:pt idx="1342">
                  <c:v>34.78</c:v>
                </c:pt>
                <c:pt idx="1343">
                  <c:v>34.786000000000001</c:v>
                </c:pt>
                <c:pt idx="1344">
                  <c:v>34.792000000000002</c:v>
                </c:pt>
                <c:pt idx="1345">
                  <c:v>34.78</c:v>
                </c:pt>
                <c:pt idx="1346">
                  <c:v>34.78</c:v>
                </c:pt>
                <c:pt idx="1347">
                  <c:v>34.756999999999998</c:v>
                </c:pt>
                <c:pt idx="1348">
                  <c:v>34.732999999999997</c:v>
                </c:pt>
                <c:pt idx="1349">
                  <c:v>34.720999999999997</c:v>
                </c:pt>
                <c:pt idx="1350">
                  <c:v>34.726999999999997</c:v>
                </c:pt>
                <c:pt idx="1351">
                  <c:v>34.738999999999997</c:v>
                </c:pt>
                <c:pt idx="1352">
                  <c:v>34.720999999999997</c:v>
                </c:pt>
                <c:pt idx="1353">
                  <c:v>34.703000000000003</c:v>
                </c:pt>
                <c:pt idx="1354">
                  <c:v>34.715000000000003</c:v>
                </c:pt>
                <c:pt idx="1355">
                  <c:v>34.703000000000003</c:v>
                </c:pt>
                <c:pt idx="1356">
                  <c:v>34.715000000000003</c:v>
                </c:pt>
                <c:pt idx="1357">
                  <c:v>34.715000000000003</c:v>
                </c:pt>
                <c:pt idx="1358">
                  <c:v>34.697000000000003</c:v>
                </c:pt>
                <c:pt idx="1359">
                  <c:v>34.703000000000003</c:v>
                </c:pt>
                <c:pt idx="1360">
                  <c:v>34.68</c:v>
                </c:pt>
                <c:pt idx="1361">
                  <c:v>34.673999999999999</c:v>
                </c:pt>
                <c:pt idx="1362">
                  <c:v>34.65</c:v>
                </c:pt>
                <c:pt idx="1363">
                  <c:v>34.637999999999998</c:v>
                </c:pt>
                <c:pt idx="1364">
                  <c:v>34.637999999999998</c:v>
                </c:pt>
                <c:pt idx="1365">
                  <c:v>34.615000000000002</c:v>
                </c:pt>
                <c:pt idx="1366">
                  <c:v>34.615000000000002</c:v>
                </c:pt>
                <c:pt idx="1367">
                  <c:v>34.621000000000002</c:v>
                </c:pt>
                <c:pt idx="1368">
                  <c:v>34.579000000000001</c:v>
                </c:pt>
                <c:pt idx="1369">
                  <c:v>34.591000000000001</c:v>
                </c:pt>
                <c:pt idx="1370">
                  <c:v>34.573999999999998</c:v>
                </c:pt>
                <c:pt idx="1371">
                  <c:v>34.537999999999997</c:v>
                </c:pt>
                <c:pt idx="1372">
                  <c:v>34.543999999999997</c:v>
                </c:pt>
                <c:pt idx="1373">
                  <c:v>34.537999999999997</c:v>
                </c:pt>
                <c:pt idx="1374">
                  <c:v>34.509</c:v>
                </c:pt>
                <c:pt idx="1375">
                  <c:v>34.509</c:v>
                </c:pt>
                <c:pt idx="1376">
                  <c:v>34.515000000000001</c:v>
                </c:pt>
                <c:pt idx="1377">
                  <c:v>34.472999999999999</c:v>
                </c:pt>
                <c:pt idx="1378">
                  <c:v>34.466999999999999</c:v>
                </c:pt>
                <c:pt idx="1379">
                  <c:v>34.478999999999999</c:v>
                </c:pt>
                <c:pt idx="1380">
                  <c:v>34.438000000000002</c:v>
                </c:pt>
                <c:pt idx="1381">
                  <c:v>34.450000000000003</c:v>
                </c:pt>
                <c:pt idx="1382">
                  <c:v>34.42</c:v>
                </c:pt>
                <c:pt idx="1383">
                  <c:v>34.396999999999998</c:v>
                </c:pt>
                <c:pt idx="1384">
                  <c:v>34.372999999999998</c:v>
                </c:pt>
                <c:pt idx="1385">
                  <c:v>34.344000000000001</c:v>
                </c:pt>
                <c:pt idx="1386">
                  <c:v>34.338000000000001</c:v>
                </c:pt>
                <c:pt idx="1387">
                  <c:v>34.338000000000001</c:v>
                </c:pt>
                <c:pt idx="1388">
                  <c:v>34.302999999999997</c:v>
                </c:pt>
                <c:pt idx="1389">
                  <c:v>34.308999999999997</c:v>
                </c:pt>
                <c:pt idx="1390">
                  <c:v>34.296999999999997</c:v>
                </c:pt>
                <c:pt idx="1391">
                  <c:v>34.284999999999997</c:v>
                </c:pt>
                <c:pt idx="1392">
                  <c:v>34.273000000000003</c:v>
                </c:pt>
                <c:pt idx="1393">
                  <c:v>34.256</c:v>
                </c:pt>
                <c:pt idx="1394">
                  <c:v>34.25</c:v>
                </c:pt>
                <c:pt idx="1395">
                  <c:v>34.238</c:v>
                </c:pt>
                <c:pt idx="1396">
                  <c:v>34.226999999999997</c:v>
                </c:pt>
                <c:pt idx="1397">
                  <c:v>34.197000000000003</c:v>
                </c:pt>
                <c:pt idx="1398">
                  <c:v>34.197000000000003</c:v>
                </c:pt>
                <c:pt idx="1399">
                  <c:v>34.167999999999999</c:v>
                </c:pt>
                <c:pt idx="1400">
                  <c:v>34.139000000000003</c:v>
                </c:pt>
                <c:pt idx="1401">
                  <c:v>34.139000000000003</c:v>
                </c:pt>
                <c:pt idx="1402">
                  <c:v>34.133000000000003</c:v>
                </c:pt>
                <c:pt idx="1403">
                  <c:v>34.091999999999999</c:v>
                </c:pt>
                <c:pt idx="1404">
                  <c:v>34.091999999999999</c:v>
                </c:pt>
                <c:pt idx="1405">
                  <c:v>34.097999999999999</c:v>
                </c:pt>
                <c:pt idx="1406">
                  <c:v>34.097999999999999</c:v>
                </c:pt>
                <c:pt idx="1407">
                  <c:v>34.097999999999999</c:v>
                </c:pt>
                <c:pt idx="1408">
                  <c:v>34.067999999999998</c:v>
                </c:pt>
                <c:pt idx="1409">
                  <c:v>34.08</c:v>
                </c:pt>
                <c:pt idx="1410">
                  <c:v>34.057000000000002</c:v>
                </c:pt>
                <c:pt idx="1411">
                  <c:v>34.051000000000002</c:v>
                </c:pt>
                <c:pt idx="1412">
                  <c:v>34.027999999999999</c:v>
                </c:pt>
                <c:pt idx="1413">
                  <c:v>33.997999999999998</c:v>
                </c:pt>
                <c:pt idx="1414">
                  <c:v>33.997999999999998</c:v>
                </c:pt>
                <c:pt idx="1415">
                  <c:v>33.963000000000001</c:v>
                </c:pt>
                <c:pt idx="1416">
                  <c:v>33.957999999999998</c:v>
                </c:pt>
                <c:pt idx="1417">
                  <c:v>33.957999999999998</c:v>
                </c:pt>
                <c:pt idx="1418">
                  <c:v>33.933999999999997</c:v>
                </c:pt>
                <c:pt idx="1419">
                  <c:v>33.917000000000002</c:v>
                </c:pt>
                <c:pt idx="1420">
                  <c:v>33.927999999999997</c:v>
                </c:pt>
                <c:pt idx="1421">
                  <c:v>33.911000000000001</c:v>
                </c:pt>
                <c:pt idx="1422">
                  <c:v>33.893000000000001</c:v>
                </c:pt>
                <c:pt idx="1423">
                  <c:v>33.893000000000001</c:v>
                </c:pt>
                <c:pt idx="1424">
                  <c:v>33.863999999999997</c:v>
                </c:pt>
                <c:pt idx="1425">
                  <c:v>33.869999999999997</c:v>
                </c:pt>
                <c:pt idx="1426">
                  <c:v>33.857999999999997</c:v>
                </c:pt>
                <c:pt idx="1427">
                  <c:v>33.857999999999997</c:v>
                </c:pt>
                <c:pt idx="1428">
                  <c:v>33.829000000000001</c:v>
                </c:pt>
                <c:pt idx="1429">
                  <c:v>33.823</c:v>
                </c:pt>
                <c:pt idx="1430">
                  <c:v>33.817999999999998</c:v>
                </c:pt>
                <c:pt idx="1431">
                  <c:v>33.793999999999997</c:v>
                </c:pt>
                <c:pt idx="1432">
                  <c:v>33.771000000000001</c:v>
                </c:pt>
                <c:pt idx="1433">
                  <c:v>33.753999999999998</c:v>
                </c:pt>
                <c:pt idx="1434">
                  <c:v>33.741999999999997</c:v>
                </c:pt>
                <c:pt idx="1435">
                  <c:v>33.725000000000001</c:v>
                </c:pt>
                <c:pt idx="1436">
                  <c:v>33.725000000000001</c:v>
                </c:pt>
                <c:pt idx="1437">
                  <c:v>33.713000000000001</c:v>
                </c:pt>
                <c:pt idx="1438">
                  <c:v>33.671999999999997</c:v>
                </c:pt>
                <c:pt idx="1439">
                  <c:v>33.677999999999997</c:v>
                </c:pt>
                <c:pt idx="1440">
                  <c:v>33.661000000000001</c:v>
                </c:pt>
                <c:pt idx="1441">
                  <c:v>33.677999999999997</c:v>
                </c:pt>
                <c:pt idx="1442">
                  <c:v>33.631999999999998</c:v>
                </c:pt>
                <c:pt idx="1443">
                  <c:v>33.637</c:v>
                </c:pt>
                <c:pt idx="1444">
                  <c:v>33.607999999999997</c:v>
                </c:pt>
                <c:pt idx="1445">
                  <c:v>33.613999999999997</c:v>
                </c:pt>
                <c:pt idx="1446">
                  <c:v>33.585000000000001</c:v>
                </c:pt>
                <c:pt idx="1447">
                  <c:v>33.591000000000001</c:v>
                </c:pt>
                <c:pt idx="1448">
                  <c:v>33.561999999999998</c:v>
                </c:pt>
                <c:pt idx="1449">
                  <c:v>33.555999999999997</c:v>
                </c:pt>
                <c:pt idx="1450">
                  <c:v>33.555999999999997</c:v>
                </c:pt>
                <c:pt idx="1451">
                  <c:v>33.551000000000002</c:v>
                </c:pt>
                <c:pt idx="1452">
                  <c:v>33.545000000000002</c:v>
                </c:pt>
                <c:pt idx="1453">
                  <c:v>33.527000000000001</c:v>
                </c:pt>
                <c:pt idx="1454">
                  <c:v>33.527000000000001</c:v>
                </c:pt>
                <c:pt idx="1455">
                  <c:v>33.51</c:v>
                </c:pt>
                <c:pt idx="1456">
                  <c:v>33.527000000000001</c:v>
                </c:pt>
                <c:pt idx="1457">
                  <c:v>33.493000000000002</c:v>
                </c:pt>
                <c:pt idx="1458">
                  <c:v>33.487000000000002</c:v>
                </c:pt>
                <c:pt idx="1459">
                  <c:v>33.469000000000001</c:v>
                </c:pt>
                <c:pt idx="1460">
                  <c:v>33.441000000000003</c:v>
                </c:pt>
                <c:pt idx="1461">
                  <c:v>33.435000000000002</c:v>
                </c:pt>
                <c:pt idx="1462">
                  <c:v>33.429000000000002</c:v>
                </c:pt>
                <c:pt idx="1463">
                  <c:v>33.405999999999999</c:v>
                </c:pt>
                <c:pt idx="1464">
                  <c:v>33.4</c:v>
                </c:pt>
                <c:pt idx="1465">
                  <c:v>33.365000000000002</c:v>
                </c:pt>
                <c:pt idx="1466">
                  <c:v>33.371000000000002</c:v>
                </c:pt>
                <c:pt idx="1467">
                  <c:v>33.325000000000003</c:v>
                </c:pt>
                <c:pt idx="1468">
                  <c:v>33.325000000000003</c:v>
                </c:pt>
                <c:pt idx="1469">
                  <c:v>33.302</c:v>
                </c:pt>
                <c:pt idx="1470">
                  <c:v>33.295999999999999</c:v>
                </c:pt>
                <c:pt idx="1471">
                  <c:v>33.295999999999999</c:v>
                </c:pt>
                <c:pt idx="1472">
                  <c:v>33.256</c:v>
                </c:pt>
                <c:pt idx="1473">
                  <c:v>33.244</c:v>
                </c:pt>
                <c:pt idx="1474">
                  <c:v>33.25</c:v>
                </c:pt>
                <c:pt idx="1475">
                  <c:v>33.204000000000001</c:v>
                </c:pt>
                <c:pt idx="1476">
                  <c:v>33.220999999999997</c:v>
                </c:pt>
                <c:pt idx="1477">
                  <c:v>33.180999999999997</c:v>
                </c:pt>
                <c:pt idx="1478">
                  <c:v>33.186999999999998</c:v>
                </c:pt>
                <c:pt idx="1479">
                  <c:v>33.146000000000001</c:v>
                </c:pt>
                <c:pt idx="1480">
                  <c:v>33.106000000000002</c:v>
                </c:pt>
                <c:pt idx="1481">
                  <c:v>33.082999999999998</c:v>
                </c:pt>
                <c:pt idx="1482">
                  <c:v>33.076999999999998</c:v>
                </c:pt>
                <c:pt idx="1483">
                  <c:v>33.066000000000003</c:v>
                </c:pt>
                <c:pt idx="1484">
                  <c:v>33.036999999999999</c:v>
                </c:pt>
                <c:pt idx="1485">
                  <c:v>33.036999999999999</c:v>
                </c:pt>
                <c:pt idx="1486">
                  <c:v>33.026000000000003</c:v>
                </c:pt>
                <c:pt idx="1487">
                  <c:v>33.003</c:v>
                </c:pt>
                <c:pt idx="1488">
                  <c:v>32.963000000000001</c:v>
                </c:pt>
                <c:pt idx="1489">
                  <c:v>32.963000000000001</c:v>
                </c:pt>
                <c:pt idx="1490">
                  <c:v>32.945</c:v>
                </c:pt>
                <c:pt idx="1491">
                  <c:v>32.893999999999998</c:v>
                </c:pt>
                <c:pt idx="1492">
                  <c:v>32.877000000000002</c:v>
                </c:pt>
                <c:pt idx="1493">
                  <c:v>32.853999999999999</c:v>
                </c:pt>
                <c:pt idx="1494">
                  <c:v>32.841999999999999</c:v>
                </c:pt>
                <c:pt idx="1495">
                  <c:v>32.847999999999999</c:v>
                </c:pt>
                <c:pt idx="1496">
                  <c:v>32.814</c:v>
                </c:pt>
                <c:pt idx="1497">
                  <c:v>32.784999999999997</c:v>
                </c:pt>
                <c:pt idx="1498">
                  <c:v>32.756999999999998</c:v>
                </c:pt>
                <c:pt idx="1499">
                  <c:v>32.762</c:v>
                </c:pt>
                <c:pt idx="1500">
                  <c:v>32.722000000000001</c:v>
                </c:pt>
                <c:pt idx="1501">
                  <c:v>32.722000000000001</c:v>
                </c:pt>
                <c:pt idx="1502">
                  <c:v>32.704999999999998</c:v>
                </c:pt>
                <c:pt idx="1503">
                  <c:v>32.677</c:v>
                </c:pt>
                <c:pt idx="1504">
                  <c:v>32.682000000000002</c:v>
                </c:pt>
                <c:pt idx="1505">
                  <c:v>32.670999999999999</c:v>
                </c:pt>
                <c:pt idx="1506">
                  <c:v>32.654000000000003</c:v>
                </c:pt>
                <c:pt idx="1507">
                  <c:v>32.613999999999997</c:v>
                </c:pt>
                <c:pt idx="1508">
                  <c:v>32.591000000000001</c:v>
                </c:pt>
                <c:pt idx="1509">
                  <c:v>32.585999999999999</c:v>
                </c:pt>
                <c:pt idx="1510">
                  <c:v>32.573999999999998</c:v>
                </c:pt>
                <c:pt idx="1511">
                  <c:v>32.529000000000003</c:v>
                </c:pt>
                <c:pt idx="1512">
                  <c:v>32.506</c:v>
                </c:pt>
                <c:pt idx="1513">
                  <c:v>32.482999999999997</c:v>
                </c:pt>
                <c:pt idx="1514">
                  <c:v>32.466000000000001</c:v>
                </c:pt>
                <c:pt idx="1515">
                  <c:v>32.472000000000001</c:v>
                </c:pt>
                <c:pt idx="1516">
                  <c:v>32.454999999999998</c:v>
                </c:pt>
                <c:pt idx="1517">
                  <c:v>32.414999999999999</c:v>
                </c:pt>
                <c:pt idx="1518">
                  <c:v>32.387</c:v>
                </c:pt>
                <c:pt idx="1519">
                  <c:v>32.363999999999997</c:v>
                </c:pt>
                <c:pt idx="1520">
                  <c:v>32.357999999999997</c:v>
                </c:pt>
                <c:pt idx="1521">
                  <c:v>32.341000000000001</c:v>
                </c:pt>
                <c:pt idx="1522">
                  <c:v>32.335999999999999</c:v>
                </c:pt>
                <c:pt idx="1523">
                  <c:v>32.29</c:v>
                </c:pt>
                <c:pt idx="1524">
                  <c:v>32.273000000000003</c:v>
                </c:pt>
                <c:pt idx="1525">
                  <c:v>32.262</c:v>
                </c:pt>
                <c:pt idx="1526">
                  <c:v>32.210999999999999</c:v>
                </c:pt>
                <c:pt idx="1527">
                  <c:v>32.183</c:v>
                </c:pt>
                <c:pt idx="1528">
                  <c:v>32.177</c:v>
                </c:pt>
                <c:pt idx="1529">
                  <c:v>32.125999999999998</c:v>
                </c:pt>
                <c:pt idx="1530">
                  <c:v>32.087000000000003</c:v>
                </c:pt>
                <c:pt idx="1531">
                  <c:v>32.064</c:v>
                </c:pt>
                <c:pt idx="1532">
                  <c:v>32.042000000000002</c:v>
                </c:pt>
                <c:pt idx="1533">
                  <c:v>32.008000000000003</c:v>
                </c:pt>
                <c:pt idx="1534">
                  <c:v>31.991</c:v>
                </c:pt>
                <c:pt idx="1535">
                  <c:v>31.957000000000001</c:v>
                </c:pt>
                <c:pt idx="1536">
                  <c:v>31.969000000000001</c:v>
                </c:pt>
                <c:pt idx="1537">
                  <c:v>31.934999999999999</c:v>
                </c:pt>
                <c:pt idx="1538">
                  <c:v>31.917999999999999</c:v>
                </c:pt>
                <c:pt idx="1539">
                  <c:v>31.879000000000001</c:v>
                </c:pt>
                <c:pt idx="1540">
                  <c:v>31.85</c:v>
                </c:pt>
                <c:pt idx="1541">
                  <c:v>31.821999999999999</c:v>
                </c:pt>
                <c:pt idx="1542">
                  <c:v>31.817</c:v>
                </c:pt>
                <c:pt idx="1543">
                  <c:v>31.794</c:v>
                </c:pt>
                <c:pt idx="1544">
                  <c:v>31.783000000000001</c:v>
                </c:pt>
                <c:pt idx="1545">
                  <c:v>31.783000000000001</c:v>
                </c:pt>
                <c:pt idx="1546">
                  <c:v>31.765999999999998</c:v>
                </c:pt>
                <c:pt idx="1547">
                  <c:v>31.754999999999999</c:v>
                </c:pt>
                <c:pt idx="1548">
                  <c:v>31.744</c:v>
                </c:pt>
                <c:pt idx="1549">
                  <c:v>31.733000000000001</c:v>
                </c:pt>
                <c:pt idx="1550">
                  <c:v>31.704999999999998</c:v>
                </c:pt>
                <c:pt idx="1551">
                  <c:v>31.699000000000002</c:v>
                </c:pt>
                <c:pt idx="1552">
                  <c:v>31.699000000000002</c:v>
                </c:pt>
                <c:pt idx="1553">
                  <c:v>31.637</c:v>
                </c:pt>
                <c:pt idx="1554">
                  <c:v>31.632000000000001</c:v>
                </c:pt>
                <c:pt idx="1555">
                  <c:v>31.614999999999998</c:v>
                </c:pt>
                <c:pt idx="1556">
                  <c:v>31.597999999999999</c:v>
                </c:pt>
                <c:pt idx="1557">
                  <c:v>31.57</c:v>
                </c:pt>
                <c:pt idx="1558">
                  <c:v>31.536999999999999</c:v>
                </c:pt>
                <c:pt idx="1559">
                  <c:v>31.515000000000001</c:v>
                </c:pt>
                <c:pt idx="1560">
                  <c:v>31.492000000000001</c:v>
                </c:pt>
                <c:pt idx="1561">
                  <c:v>31.481000000000002</c:v>
                </c:pt>
                <c:pt idx="1562">
                  <c:v>31.481000000000002</c:v>
                </c:pt>
                <c:pt idx="1563">
                  <c:v>31.436</c:v>
                </c:pt>
                <c:pt idx="1564">
                  <c:v>31.414000000000001</c:v>
                </c:pt>
                <c:pt idx="1565">
                  <c:v>31.414000000000001</c:v>
                </c:pt>
                <c:pt idx="1566">
                  <c:v>31.37</c:v>
                </c:pt>
                <c:pt idx="1567">
                  <c:v>31.359000000000002</c:v>
                </c:pt>
                <c:pt idx="1568">
                  <c:v>31.347000000000001</c:v>
                </c:pt>
                <c:pt idx="1569">
                  <c:v>31.341999999999999</c:v>
                </c:pt>
                <c:pt idx="1570">
                  <c:v>31.308</c:v>
                </c:pt>
                <c:pt idx="1571">
                  <c:v>31.308</c:v>
                </c:pt>
                <c:pt idx="1572">
                  <c:v>31.263999999999999</c:v>
                </c:pt>
                <c:pt idx="1573">
                  <c:v>31.280999999999999</c:v>
                </c:pt>
                <c:pt idx="1574">
                  <c:v>31.247</c:v>
                </c:pt>
                <c:pt idx="1575">
                  <c:v>31.22</c:v>
                </c:pt>
                <c:pt idx="1576">
                  <c:v>31.186</c:v>
                </c:pt>
                <c:pt idx="1577">
                  <c:v>31.158999999999999</c:v>
                </c:pt>
                <c:pt idx="1578">
                  <c:v>31.158999999999999</c:v>
                </c:pt>
                <c:pt idx="1579">
                  <c:v>31.12</c:v>
                </c:pt>
                <c:pt idx="1580">
                  <c:v>31.097999999999999</c:v>
                </c:pt>
                <c:pt idx="1581">
                  <c:v>31.064</c:v>
                </c:pt>
                <c:pt idx="1582">
                  <c:v>31.059000000000001</c:v>
                </c:pt>
                <c:pt idx="1583">
                  <c:v>31.036999999999999</c:v>
                </c:pt>
                <c:pt idx="1584">
                  <c:v>31.004000000000001</c:v>
                </c:pt>
                <c:pt idx="1585">
                  <c:v>31.004000000000001</c:v>
                </c:pt>
                <c:pt idx="1586">
                  <c:v>30.943000000000001</c:v>
                </c:pt>
                <c:pt idx="1587">
                  <c:v>30.925999999999998</c:v>
                </c:pt>
                <c:pt idx="1588">
                  <c:v>30.925999999999998</c:v>
                </c:pt>
                <c:pt idx="1589">
                  <c:v>30.899000000000001</c:v>
                </c:pt>
                <c:pt idx="1590">
                  <c:v>30.893000000000001</c:v>
                </c:pt>
                <c:pt idx="1591">
                  <c:v>30.866</c:v>
                </c:pt>
                <c:pt idx="1592">
                  <c:v>30.876999999999999</c:v>
                </c:pt>
                <c:pt idx="1593">
                  <c:v>30.86</c:v>
                </c:pt>
                <c:pt idx="1594">
                  <c:v>30.849</c:v>
                </c:pt>
                <c:pt idx="1595">
                  <c:v>30.838000000000001</c:v>
                </c:pt>
                <c:pt idx="1596">
                  <c:v>30.798999999999999</c:v>
                </c:pt>
                <c:pt idx="1597">
                  <c:v>30.81</c:v>
                </c:pt>
                <c:pt idx="1598">
                  <c:v>30.805</c:v>
                </c:pt>
                <c:pt idx="1599">
                  <c:v>30.754999999999999</c:v>
                </c:pt>
                <c:pt idx="1600">
                  <c:v>30.728000000000002</c:v>
                </c:pt>
                <c:pt idx="1601">
                  <c:v>30.706</c:v>
                </c:pt>
                <c:pt idx="1602">
                  <c:v>30.684000000000001</c:v>
                </c:pt>
                <c:pt idx="1603">
                  <c:v>30.672999999999998</c:v>
                </c:pt>
                <c:pt idx="1604">
                  <c:v>30.64</c:v>
                </c:pt>
                <c:pt idx="1605">
                  <c:v>30.602</c:v>
                </c:pt>
                <c:pt idx="1606">
                  <c:v>30.585000000000001</c:v>
                </c:pt>
                <c:pt idx="1607">
                  <c:v>30.568999999999999</c:v>
                </c:pt>
                <c:pt idx="1608">
                  <c:v>30.552</c:v>
                </c:pt>
                <c:pt idx="1609">
                  <c:v>30.536000000000001</c:v>
                </c:pt>
                <c:pt idx="1610">
                  <c:v>30.518999999999998</c:v>
                </c:pt>
                <c:pt idx="1611">
                  <c:v>30.465</c:v>
                </c:pt>
                <c:pt idx="1612">
                  <c:v>30.448</c:v>
                </c:pt>
                <c:pt idx="1613">
                  <c:v>30.431999999999999</c:v>
                </c:pt>
                <c:pt idx="1614">
                  <c:v>30.420999999999999</c:v>
                </c:pt>
                <c:pt idx="1615">
                  <c:v>30.405000000000001</c:v>
                </c:pt>
                <c:pt idx="1616">
                  <c:v>30.361000000000001</c:v>
                </c:pt>
                <c:pt idx="1617">
                  <c:v>30.35</c:v>
                </c:pt>
                <c:pt idx="1618">
                  <c:v>30.338999999999999</c:v>
                </c:pt>
                <c:pt idx="1619">
                  <c:v>30.334</c:v>
                </c:pt>
                <c:pt idx="1620">
                  <c:v>30.300999999999998</c:v>
                </c:pt>
                <c:pt idx="1621">
                  <c:v>30.295000000000002</c:v>
                </c:pt>
                <c:pt idx="1622">
                  <c:v>30.257000000000001</c:v>
                </c:pt>
                <c:pt idx="1623">
                  <c:v>30.219000000000001</c:v>
                </c:pt>
                <c:pt idx="1624">
                  <c:v>30.192</c:v>
                </c:pt>
                <c:pt idx="1625">
                  <c:v>30.181000000000001</c:v>
                </c:pt>
                <c:pt idx="1626">
                  <c:v>30.164999999999999</c:v>
                </c:pt>
                <c:pt idx="1627">
                  <c:v>30.126999999999999</c:v>
                </c:pt>
                <c:pt idx="1628">
                  <c:v>30.11</c:v>
                </c:pt>
                <c:pt idx="1629">
                  <c:v>30.1</c:v>
                </c:pt>
                <c:pt idx="1630">
                  <c:v>30.067</c:v>
                </c:pt>
                <c:pt idx="1631">
                  <c:v>30.056000000000001</c:v>
                </c:pt>
                <c:pt idx="1632">
                  <c:v>30.04</c:v>
                </c:pt>
                <c:pt idx="1633">
                  <c:v>30.033999999999999</c:v>
                </c:pt>
                <c:pt idx="1634">
                  <c:v>30.007000000000001</c:v>
                </c:pt>
                <c:pt idx="1635">
                  <c:v>29.986000000000001</c:v>
                </c:pt>
                <c:pt idx="1636">
                  <c:v>29.963999999999999</c:v>
                </c:pt>
                <c:pt idx="1637">
                  <c:v>29.98</c:v>
                </c:pt>
                <c:pt idx="1638">
                  <c:v>29.991</c:v>
                </c:pt>
                <c:pt idx="1639">
                  <c:v>29.991</c:v>
                </c:pt>
                <c:pt idx="1640">
                  <c:v>29.959</c:v>
                </c:pt>
                <c:pt idx="1641">
                  <c:v>29.975000000000001</c:v>
                </c:pt>
                <c:pt idx="1642">
                  <c:v>29.952999999999999</c:v>
                </c:pt>
                <c:pt idx="1643">
                  <c:v>29.942</c:v>
                </c:pt>
                <c:pt idx="1644">
                  <c:v>29.925999999999998</c:v>
                </c:pt>
                <c:pt idx="1645">
                  <c:v>29.914999999999999</c:v>
                </c:pt>
                <c:pt idx="1646">
                  <c:v>29.893999999999998</c:v>
                </c:pt>
                <c:pt idx="1647">
                  <c:v>29.876999999999999</c:v>
                </c:pt>
                <c:pt idx="1648">
                  <c:v>29.844999999999999</c:v>
                </c:pt>
                <c:pt idx="1649">
                  <c:v>29.812999999999999</c:v>
                </c:pt>
                <c:pt idx="1650">
                  <c:v>29.806999999999999</c:v>
                </c:pt>
                <c:pt idx="1651">
                  <c:v>29.78</c:v>
                </c:pt>
                <c:pt idx="1652">
                  <c:v>29.759</c:v>
                </c:pt>
                <c:pt idx="1653">
                  <c:v>29.748000000000001</c:v>
                </c:pt>
                <c:pt idx="1654">
                  <c:v>29.715</c:v>
                </c:pt>
                <c:pt idx="1655">
                  <c:v>29.699000000000002</c:v>
                </c:pt>
                <c:pt idx="1656">
                  <c:v>29.655999999999999</c:v>
                </c:pt>
                <c:pt idx="1657">
                  <c:v>29.655999999999999</c:v>
                </c:pt>
                <c:pt idx="1658">
                  <c:v>29.608000000000001</c:v>
                </c:pt>
                <c:pt idx="1659">
                  <c:v>29.591999999999999</c:v>
                </c:pt>
                <c:pt idx="1660">
                  <c:v>29.581</c:v>
                </c:pt>
                <c:pt idx="1661">
                  <c:v>29.553999999999998</c:v>
                </c:pt>
                <c:pt idx="1662">
                  <c:v>29.533000000000001</c:v>
                </c:pt>
                <c:pt idx="1663">
                  <c:v>29.521999999999998</c:v>
                </c:pt>
                <c:pt idx="1664">
                  <c:v>29.484000000000002</c:v>
                </c:pt>
                <c:pt idx="1665">
                  <c:v>29.474</c:v>
                </c:pt>
                <c:pt idx="1666">
                  <c:v>29.463000000000001</c:v>
                </c:pt>
                <c:pt idx="1667">
                  <c:v>29.436</c:v>
                </c:pt>
                <c:pt idx="1668">
                  <c:v>29.42</c:v>
                </c:pt>
                <c:pt idx="1669">
                  <c:v>29.382999999999999</c:v>
                </c:pt>
                <c:pt idx="1670">
                  <c:v>29.372</c:v>
                </c:pt>
                <c:pt idx="1671">
                  <c:v>29.318000000000001</c:v>
                </c:pt>
                <c:pt idx="1672">
                  <c:v>29.276</c:v>
                </c:pt>
                <c:pt idx="1673">
                  <c:v>29.238</c:v>
                </c:pt>
                <c:pt idx="1674">
                  <c:v>29.206</c:v>
                </c:pt>
                <c:pt idx="1675">
                  <c:v>29.173999999999999</c:v>
                </c:pt>
                <c:pt idx="1676">
                  <c:v>29.169</c:v>
                </c:pt>
                <c:pt idx="1677">
                  <c:v>29.164000000000001</c:v>
                </c:pt>
                <c:pt idx="1678">
                  <c:v>29.120999999999999</c:v>
                </c:pt>
                <c:pt idx="1679">
                  <c:v>29.11</c:v>
                </c:pt>
                <c:pt idx="1680">
                  <c:v>29.077999999999999</c:v>
                </c:pt>
                <c:pt idx="1681">
                  <c:v>29.068000000000001</c:v>
                </c:pt>
                <c:pt idx="1682">
                  <c:v>29.068000000000001</c:v>
                </c:pt>
                <c:pt idx="1683">
                  <c:v>29.077999999999999</c:v>
                </c:pt>
                <c:pt idx="1684">
                  <c:v>29.073</c:v>
                </c:pt>
                <c:pt idx="1685">
                  <c:v>29.056999999999999</c:v>
                </c:pt>
                <c:pt idx="1686">
                  <c:v>29.036000000000001</c:v>
                </c:pt>
                <c:pt idx="1687">
                  <c:v>29.036000000000001</c:v>
                </c:pt>
                <c:pt idx="1688">
                  <c:v>29.024999999999999</c:v>
                </c:pt>
                <c:pt idx="1689">
                  <c:v>29.015000000000001</c:v>
                </c:pt>
                <c:pt idx="1690">
                  <c:v>28.983000000000001</c:v>
                </c:pt>
                <c:pt idx="1691">
                  <c:v>28.966999999999999</c:v>
                </c:pt>
                <c:pt idx="1692">
                  <c:v>28.956</c:v>
                </c:pt>
                <c:pt idx="1693">
                  <c:v>28.946000000000002</c:v>
                </c:pt>
                <c:pt idx="1694">
                  <c:v>28.919</c:v>
                </c:pt>
                <c:pt idx="1695">
                  <c:v>28.93</c:v>
                </c:pt>
                <c:pt idx="1696">
                  <c:v>28.891999999999999</c:v>
                </c:pt>
                <c:pt idx="1697">
                  <c:v>28.882000000000001</c:v>
                </c:pt>
                <c:pt idx="1698">
                  <c:v>28.870999999999999</c:v>
                </c:pt>
                <c:pt idx="1699">
                  <c:v>28.834</c:v>
                </c:pt>
                <c:pt idx="1700">
                  <c:v>28.834</c:v>
                </c:pt>
                <c:pt idx="1701">
                  <c:v>28.797000000000001</c:v>
                </c:pt>
                <c:pt idx="1702">
                  <c:v>28.808</c:v>
                </c:pt>
                <c:pt idx="1703">
                  <c:v>28.771000000000001</c:v>
                </c:pt>
                <c:pt idx="1704">
                  <c:v>28.76</c:v>
                </c:pt>
                <c:pt idx="1705">
                  <c:v>28.765000000000001</c:v>
                </c:pt>
                <c:pt idx="1706">
                  <c:v>28.713000000000001</c:v>
                </c:pt>
                <c:pt idx="1707">
                  <c:v>28.713000000000001</c:v>
                </c:pt>
                <c:pt idx="1708">
                  <c:v>28.702000000000002</c:v>
                </c:pt>
                <c:pt idx="1709">
                  <c:v>28.655000000000001</c:v>
                </c:pt>
                <c:pt idx="1710">
                  <c:v>28.649000000000001</c:v>
                </c:pt>
                <c:pt idx="1711">
                  <c:v>28.632999999999999</c:v>
                </c:pt>
                <c:pt idx="1712">
                  <c:v>28.623000000000001</c:v>
                </c:pt>
                <c:pt idx="1713">
                  <c:v>28.597000000000001</c:v>
                </c:pt>
                <c:pt idx="1714">
                  <c:v>28.57</c:v>
                </c:pt>
                <c:pt idx="1715">
                  <c:v>28.553999999999998</c:v>
                </c:pt>
                <c:pt idx="1716">
                  <c:v>28.539000000000001</c:v>
                </c:pt>
                <c:pt idx="1717">
                  <c:v>28.523</c:v>
                </c:pt>
                <c:pt idx="1718">
                  <c:v>28.465</c:v>
                </c:pt>
                <c:pt idx="1719">
                  <c:v>28.454999999999998</c:v>
                </c:pt>
                <c:pt idx="1720">
                  <c:v>28.428000000000001</c:v>
                </c:pt>
                <c:pt idx="1721">
                  <c:v>28.391999999999999</c:v>
                </c:pt>
                <c:pt idx="1722">
                  <c:v>28.355</c:v>
                </c:pt>
                <c:pt idx="1723">
                  <c:v>28.324000000000002</c:v>
                </c:pt>
                <c:pt idx="1724">
                  <c:v>28.318000000000001</c:v>
                </c:pt>
                <c:pt idx="1725">
                  <c:v>28.303000000000001</c:v>
                </c:pt>
                <c:pt idx="1726">
                  <c:v>28.286999999999999</c:v>
                </c:pt>
                <c:pt idx="1727">
                  <c:v>28.245000000000001</c:v>
                </c:pt>
                <c:pt idx="1728">
                  <c:v>28.254999999999999</c:v>
                </c:pt>
                <c:pt idx="1729">
                  <c:v>28.207999999999998</c:v>
                </c:pt>
                <c:pt idx="1730">
                  <c:v>28.181999999999999</c:v>
                </c:pt>
                <c:pt idx="1731">
                  <c:v>28.181999999999999</c:v>
                </c:pt>
                <c:pt idx="1732">
                  <c:v>28.198</c:v>
                </c:pt>
                <c:pt idx="1733">
                  <c:v>28.172000000000001</c:v>
                </c:pt>
                <c:pt idx="1734">
                  <c:v>28.181999999999999</c:v>
                </c:pt>
                <c:pt idx="1735">
                  <c:v>28.177</c:v>
                </c:pt>
                <c:pt idx="1736">
                  <c:v>28.167000000000002</c:v>
                </c:pt>
                <c:pt idx="1737">
                  <c:v>28.146000000000001</c:v>
                </c:pt>
                <c:pt idx="1738">
                  <c:v>28.140999999999998</c:v>
                </c:pt>
                <c:pt idx="1739">
                  <c:v>28.135000000000002</c:v>
                </c:pt>
                <c:pt idx="1740">
                  <c:v>28.12</c:v>
                </c:pt>
                <c:pt idx="1741">
                  <c:v>28.099</c:v>
                </c:pt>
                <c:pt idx="1742">
                  <c:v>28.094000000000001</c:v>
                </c:pt>
                <c:pt idx="1743">
                  <c:v>28.082999999999998</c:v>
                </c:pt>
                <c:pt idx="1744">
                  <c:v>28.077999999999999</c:v>
                </c:pt>
                <c:pt idx="1745">
                  <c:v>28.042000000000002</c:v>
                </c:pt>
                <c:pt idx="1746">
                  <c:v>28.036000000000001</c:v>
                </c:pt>
                <c:pt idx="1747">
                  <c:v>28.030999999999999</c:v>
                </c:pt>
                <c:pt idx="1748">
                  <c:v>27.99</c:v>
                </c:pt>
                <c:pt idx="1749">
                  <c:v>27.969000000000001</c:v>
                </c:pt>
                <c:pt idx="1750">
                  <c:v>27.963999999999999</c:v>
                </c:pt>
                <c:pt idx="1751">
                  <c:v>27.943000000000001</c:v>
                </c:pt>
                <c:pt idx="1752">
                  <c:v>27.917000000000002</c:v>
                </c:pt>
                <c:pt idx="1753">
                  <c:v>27.885999999999999</c:v>
                </c:pt>
                <c:pt idx="1754">
                  <c:v>27.87</c:v>
                </c:pt>
                <c:pt idx="1755">
                  <c:v>27.86</c:v>
                </c:pt>
                <c:pt idx="1756">
                  <c:v>27.853999999999999</c:v>
                </c:pt>
                <c:pt idx="1757">
                  <c:v>27.808</c:v>
                </c:pt>
                <c:pt idx="1758">
                  <c:v>27.792000000000002</c:v>
                </c:pt>
                <c:pt idx="1759">
                  <c:v>27.786999999999999</c:v>
                </c:pt>
                <c:pt idx="1760">
                  <c:v>27.771999999999998</c:v>
                </c:pt>
                <c:pt idx="1761">
                  <c:v>27.745999999999999</c:v>
                </c:pt>
                <c:pt idx="1762">
                  <c:v>27.715</c:v>
                </c:pt>
                <c:pt idx="1763">
                  <c:v>27.71</c:v>
                </c:pt>
                <c:pt idx="1764">
                  <c:v>27.678999999999998</c:v>
                </c:pt>
                <c:pt idx="1765">
                  <c:v>27.658000000000001</c:v>
                </c:pt>
                <c:pt idx="1766">
                  <c:v>27.632000000000001</c:v>
                </c:pt>
                <c:pt idx="1767">
                  <c:v>27.611000000000001</c:v>
                </c:pt>
                <c:pt idx="1768">
                  <c:v>27.591000000000001</c:v>
                </c:pt>
                <c:pt idx="1769">
                  <c:v>27.555</c:v>
                </c:pt>
                <c:pt idx="1770">
                  <c:v>27.524000000000001</c:v>
                </c:pt>
                <c:pt idx="1771">
                  <c:v>27.507999999999999</c:v>
                </c:pt>
                <c:pt idx="1772">
                  <c:v>27.498000000000001</c:v>
                </c:pt>
                <c:pt idx="1773">
                  <c:v>27.472000000000001</c:v>
                </c:pt>
                <c:pt idx="1774">
                  <c:v>27.472000000000001</c:v>
                </c:pt>
                <c:pt idx="1775">
                  <c:v>27.442</c:v>
                </c:pt>
                <c:pt idx="1776">
                  <c:v>27.420999999999999</c:v>
                </c:pt>
                <c:pt idx="1777">
                  <c:v>27.4</c:v>
                </c:pt>
                <c:pt idx="1778">
                  <c:v>27.37</c:v>
                </c:pt>
                <c:pt idx="1779">
                  <c:v>27.38</c:v>
                </c:pt>
                <c:pt idx="1780">
                  <c:v>27.39</c:v>
                </c:pt>
                <c:pt idx="1781">
                  <c:v>27.375</c:v>
                </c:pt>
                <c:pt idx="1782">
                  <c:v>27.4</c:v>
                </c:pt>
                <c:pt idx="1783">
                  <c:v>27.395</c:v>
                </c:pt>
                <c:pt idx="1784">
                  <c:v>27.375</c:v>
                </c:pt>
                <c:pt idx="1785">
                  <c:v>27.38</c:v>
                </c:pt>
                <c:pt idx="1786">
                  <c:v>27.948</c:v>
                </c:pt>
                <c:pt idx="1787">
                  <c:v>29.85</c:v>
                </c:pt>
                <c:pt idx="1788">
                  <c:v>31.867000000000001</c:v>
                </c:pt>
                <c:pt idx="1789">
                  <c:v>33.497999999999998</c:v>
                </c:pt>
                <c:pt idx="1790">
                  <c:v>34.68</c:v>
                </c:pt>
                <c:pt idx="1791">
                  <c:v>35.686999999999998</c:v>
                </c:pt>
                <c:pt idx="1792">
                  <c:v>36.594999999999999</c:v>
                </c:pt>
                <c:pt idx="1793">
                  <c:v>37.238999999999997</c:v>
                </c:pt>
                <c:pt idx="1794">
                  <c:v>37.585000000000001</c:v>
                </c:pt>
                <c:pt idx="1795">
                  <c:v>37.79</c:v>
                </c:pt>
                <c:pt idx="1796">
                  <c:v>37.970999999999997</c:v>
                </c:pt>
                <c:pt idx="1797">
                  <c:v>38.033000000000001</c:v>
                </c:pt>
                <c:pt idx="1798">
                  <c:v>38.070999999999998</c:v>
                </c:pt>
                <c:pt idx="1799">
                  <c:v>38.045999999999999</c:v>
                </c:pt>
                <c:pt idx="1800">
                  <c:v>38.021000000000001</c:v>
                </c:pt>
                <c:pt idx="1801">
                  <c:v>37.951999999999998</c:v>
                </c:pt>
                <c:pt idx="1802">
                  <c:v>37.945999999999998</c:v>
                </c:pt>
                <c:pt idx="1803">
                  <c:v>37.896000000000001</c:v>
                </c:pt>
                <c:pt idx="1804">
                  <c:v>37.814999999999998</c:v>
                </c:pt>
                <c:pt idx="1805">
                  <c:v>37.808999999999997</c:v>
                </c:pt>
                <c:pt idx="1806">
                  <c:v>37.747</c:v>
                </c:pt>
                <c:pt idx="1807">
                  <c:v>37.728000000000002</c:v>
                </c:pt>
                <c:pt idx="1808">
                  <c:v>37.671999999999997</c:v>
                </c:pt>
                <c:pt idx="1809">
                  <c:v>37.679000000000002</c:v>
                </c:pt>
                <c:pt idx="1810">
                  <c:v>37.640999999999998</c:v>
                </c:pt>
                <c:pt idx="1811">
                  <c:v>37.616</c:v>
                </c:pt>
                <c:pt idx="1812">
                  <c:v>37.591999999999999</c:v>
                </c:pt>
                <c:pt idx="1813">
                  <c:v>37.567</c:v>
                </c:pt>
                <c:pt idx="1814">
                  <c:v>37.517000000000003</c:v>
                </c:pt>
                <c:pt idx="1815">
                  <c:v>37.505000000000003</c:v>
                </c:pt>
                <c:pt idx="1816">
                  <c:v>37.442999999999998</c:v>
                </c:pt>
                <c:pt idx="1817">
                  <c:v>37.423999999999999</c:v>
                </c:pt>
                <c:pt idx="1818">
                  <c:v>37.405999999999999</c:v>
                </c:pt>
                <c:pt idx="1819">
                  <c:v>37.369</c:v>
                </c:pt>
                <c:pt idx="1820">
                  <c:v>37.326000000000001</c:v>
                </c:pt>
                <c:pt idx="1821">
                  <c:v>37.289000000000001</c:v>
                </c:pt>
                <c:pt idx="1822">
                  <c:v>37.238999999999997</c:v>
                </c:pt>
                <c:pt idx="1823">
                  <c:v>37.201999999999998</c:v>
                </c:pt>
                <c:pt idx="1824">
                  <c:v>37.152999999999999</c:v>
                </c:pt>
                <c:pt idx="1825">
                  <c:v>37.140999999999998</c:v>
                </c:pt>
                <c:pt idx="1826">
                  <c:v>37.091000000000001</c:v>
                </c:pt>
                <c:pt idx="1827">
                  <c:v>37.073</c:v>
                </c:pt>
                <c:pt idx="1828">
                  <c:v>37.03</c:v>
                </c:pt>
                <c:pt idx="1829">
                  <c:v>36.987000000000002</c:v>
                </c:pt>
                <c:pt idx="1830">
                  <c:v>36.956000000000003</c:v>
                </c:pt>
                <c:pt idx="1831">
                  <c:v>36.932000000000002</c:v>
                </c:pt>
                <c:pt idx="1832">
                  <c:v>36.889000000000003</c:v>
                </c:pt>
                <c:pt idx="1833">
                  <c:v>36.883000000000003</c:v>
                </c:pt>
                <c:pt idx="1834">
                  <c:v>36.845999999999997</c:v>
                </c:pt>
                <c:pt idx="1835">
                  <c:v>36.808999999999997</c:v>
                </c:pt>
                <c:pt idx="1836">
                  <c:v>36.790999999999997</c:v>
                </c:pt>
                <c:pt idx="1837">
                  <c:v>36.779000000000003</c:v>
                </c:pt>
                <c:pt idx="1838">
                  <c:v>36.735999999999997</c:v>
                </c:pt>
                <c:pt idx="1839">
                  <c:v>36.637999999999998</c:v>
                </c:pt>
                <c:pt idx="1840">
                  <c:v>36.619999999999997</c:v>
                </c:pt>
                <c:pt idx="1841">
                  <c:v>36.600999999999999</c:v>
                </c:pt>
                <c:pt idx="1842">
                  <c:v>36.582999999999998</c:v>
                </c:pt>
                <c:pt idx="1843">
                  <c:v>36.546999999999997</c:v>
                </c:pt>
                <c:pt idx="1844">
                  <c:v>36.533999999999999</c:v>
                </c:pt>
                <c:pt idx="1845">
                  <c:v>36.515999999999998</c:v>
                </c:pt>
                <c:pt idx="1846">
                  <c:v>36.485999999999997</c:v>
                </c:pt>
                <c:pt idx="1847">
                  <c:v>36.485999999999997</c:v>
                </c:pt>
                <c:pt idx="1848">
                  <c:v>36.460999999999999</c:v>
                </c:pt>
                <c:pt idx="1849">
                  <c:v>36.454999999999998</c:v>
                </c:pt>
                <c:pt idx="1850">
                  <c:v>36.424999999999997</c:v>
                </c:pt>
                <c:pt idx="1851">
                  <c:v>36.430999999999997</c:v>
                </c:pt>
                <c:pt idx="1852">
                  <c:v>36.381999999999998</c:v>
                </c:pt>
                <c:pt idx="1853">
                  <c:v>36.393999999999998</c:v>
                </c:pt>
                <c:pt idx="1854">
                  <c:v>36.357999999999997</c:v>
                </c:pt>
                <c:pt idx="1855">
                  <c:v>36.363999999999997</c:v>
                </c:pt>
                <c:pt idx="1856">
                  <c:v>36.320999999999998</c:v>
                </c:pt>
                <c:pt idx="1857">
                  <c:v>36.314999999999998</c:v>
                </c:pt>
                <c:pt idx="1858">
                  <c:v>36.290999999999997</c:v>
                </c:pt>
                <c:pt idx="1859">
                  <c:v>36.290999999999997</c:v>
                </c:pt>
                <c:pt idx="1860">
                  <c:v>36.249000000000002</c:v>
                </c:pt>
                <c:pt idx="1861">
                  <c:v>36.267000000000003</c:v>
                </c:pt>
                <c:pt idx="1862">
                  <c:v>36.235999999999997</c:v>
                </c:pt>
                <c:pt idx="1863">
                  <c:v>36.194000000000003</c:v>
                </c:pt>
                <c:pt idx="1864">
                  <c:v>36.145000000000003</c:v>
                </c:pt>
                <c:pt idx="1865">
                  <c:v>36.158000000000001</c:v>
                </c:pt>
                <c:pt idx="1866">
                  <c:v>36.121000000000002</c:v>
                </c:pt>
                <c:pt idx="1867">
                  <c:v>36.073</c:v>
                </c:pt>
                <c:pt idx="1868">
                  <c:v>36.048999999999999</c:v>
                </c:pt>
                <c:pt idx="1869">
                  <c:v>36.006</c:v>
                </c:pt>
                <c:pt idx="1870">
                  <c:v>35.963999999999999</c:v>
                </c:pt>
                <c:pt idx="1871">
                  <c:v>35.957999999999998</c:v>
                </c:pt>
                <c:pt idx="1872">
                  <c:v>35.898000000000003</c:v>
                </c:pt>
                <c:pt idx="1873">
                  <c:v>35.868000000000002</c:v>
                </c:pt>
                <c:pt idx="1874">
                  <c:v>35.807000000000002</c:v>
                </c:pt>
                <c:pt idx="1875">
                  <c:v>35.771000000000001</c:v>
                </c:pt>
                <c:pt idx="1876">
                  <c:v>35.722999999999999</c:v>
                </c:pt>
                <c:pt idx="1877">
                  <c:v>35.656999999999996</c:v>
                </c:pt>
                <c:pt idx="1878">
                  <c:v>35.609000000000002</c:v>
                </c:pt>
                <c:pt idx="1879">
                  <c:v>35.542999999999999</c:v>
                </c:pt>
                <c:pt idx="1880">
                  <c:v>35.512999999999998</c:v>
                </c:pt>
                <c:pt idx="1881">
                  <c:v>35.470999999999997</c:v>
                </c:pt>
                <c:pt idx="1882">
                  <c:v>35.405000000000001</c:v>
                </c:pt>
                <c:pt idx="1883">
                  <c:v>35.381</c:v>
                </c:pt>
                <c:pt idx="1884">
                  <c:v>35.369</c:v>
                </c:pt>
                <c:pt idx="1885">
                  <c:v>35.326999999999998</c:v>
                </c:pt>
                <c:pt idx="1886">
                  <c:v>35.302999999999997</c:v>
                </c:pt>
                <c:pt idx="1887">
                  <c:v>35.308999999999997</c:v>
                </c:pt>
                <c:pt idx="1888">
                  <c:v>35.268000000000001</c:v>
                </c:pt>
                <c:pt idx="1889">
                  <c:v>35.262</c:v>
                </c:pt>
                <c:pt idx="1890">
                  <c:v>35.231999999999999</c:v>
                </c:pt>
                <c:pt idx="1891">
                  <c:v>35.231999999999999</c:v>
                </c:pt>
                <c:pt idx="1892">
                  <c:v>35.177999999999997</c:v>
                </c:pt>
                <c:pt idx="1893">
                  <c:v>35.171999999999997</c:v>
                </c:pt>
                <c:pt idx="1894">
                  <c:v>35.171999999999997</c:v>
                </c:pt>
                <c:pt idx="1895">
                  <c:v>35.125</c:v>
                </c:pt>
                <c:pt idx="1896">
                  <c:v>35.119</c:v>
                </c:pt>
                <c:pt idx="1897">
                  <c:v>35.119</c:v>
                </c:pt>
                <c:pt idx="1898">
                  <c:v>35.100999999999999</c:v>
                </c:pt>
                <c:pt idx="1899">
                  <c:v>35.064999999999998</c:v>
                </c:pt>
                <c:pt idx="1900">
                  <c:v>35.052999999999997</c:v>
                </c:pt>
                <c:pt idx="1901">
                  <c:v>35.058999999999997</c:v>
                </c:pt>
                <c:pt idx="1902">
                  <c:v>35.034999999999997</c:v>
                </c:pt>
                <c:pt idx="1903">
                  <c:v>35</c:v>
                </c:pt>
                <c:pt idx="1904">
                  <c:v>34.994</c:v>
                </c:pt>
                <c:pt idx="1905">
                  <c:v>34.994</c:v>
                </c:pt>
                <c:pt idx="1906">
                  <c:v>34.957999999999998</c:v>
                </c:pt>
                <c:pt idx="1907">
                  <c:v>34.923000000000002</c:v>
                </c:pt>
                <c:pt idx="1908">
                  <c:v>34.917000000000002</c:v>
                </c:pt>
                <c:pt idx="1909">
                  <c:v>34.893000000000001</c:v>
                </c:pt>
                <c:pt idx="1910">
                  <c:v>34.881</c:v>
                </c:pt>
                <c:pt idx="1911">
                  <c:v>34.840000000000003</c:v>
                </c:pt>
                <c:pt idx="1912">
                  <c:v>34.804000000000002</c:v>
                </c:pt>
                <c:pt idx="1913">
                  <c:v>34.786000000000001</c:v>
                </c:pt>
                <c:pt idx="1914">
                  <c:v>34.726999999999997</c:v>
                </c:pt>
                <c:pt idx="1915">
                  <c:v>34.661999999999999</c:v>
                </c:pt>
                <c:pt idx="1916">
                  <c:v>34.643999999999998</c:v>
                </c:pt>
                <c:pt idx="1917">
                  <c:v>34.609000000000002</c:v>
                </c:pt>
                <c:pt idx="1918">
                  <c:v>34.561999999999998</c:v>
                </c:pt>
                <c:pt idx="1919">
                  <c:v>34.466999999999999</c:v>
                </c:pt>
                <c:pt idx="1920">
                  <c:v>34.414000000000001</c:v>
                </c:pt>
                <c:pt idx="1921">
                  <c:v>34.344000000000001</c:v>
                </c:pt>
                <c:pt idx="1922">
                  <c:v>34.308999999999997</c:v>
                </c:pt>
                <c:pt idx="1923">
                  <c:v>34.231999999999999</c:v>
                </c:pt>
                <c:pt idx="1924">
                  <c:v>34.167999999999999</c:v>
                </c:pt>
                <c:pt idx="1925">
                  <c:v>34.109000000000002</c:v>
                </c:pt>
                <c:pt idx="1926">
                  <c:v>34.051000000000002</c:v>
                </c:pt>
                <c:pt idx="1927">
                  <c:v>34.021999999999998</c:v>
                </c:pt>
                <c:pt idx="1928">
                  <c:v>33.993000000000002</c:v>
                </c:pt>
                <c:pt idx="1929">
                  <c:v>33.981000000000002</c:v>
                </c:pt>
                <c:pt idx="1930">
                  <c:v>33.94</c:v>
                </c:pt>
                <c:pt idx="1931">
                  <c:v>33.905000000000001</c:v>
                </c:pt>
                <c:pt idx="1932">
                  <c:v>33.899000000000001</c:v>
                </c:pt>
                <c:pt idx="1933">
                  <c:v>33.863999999999997</c:v>
                </c:pt>
                <c:pt idx="1934">
                  <c:v>33.835000000000001</c:v>
                </c:pt>
                <c:pt idx="1935">
                  <c:v>33.835000000000001</c:v>
                </c:pt>
                <c:pt idx="1936">
                  <c:v>33.793999999999997</c:v>
                </c:pt>
                <c:pt idx="1937">
                  <c:v>33.759</c:v>
                </c:pt>
                <c:pt idx="1938">
                  <c:v>33.747999999999998</c:v>
                </c:pt>
                <c:pt idx="1939">
                  <c:v>33.747999999999998</c:v>
                </c:pt>
                <c:pt idx="1940">
                  <c:v>33.707000000000001</c:v>
                </c:pt>
                <c:pt idx="1941">
                  <c:v>33.707000000000001</c:v>
                </c:pt>
                <c:pt idx="1942">
                  <c:v>33.661000000000001</c:v>
                </c:pt>
                <c:pt idx="1943">
                  <c:v>33.661000000000001</c:v>
                </c:pt>
                <c:pt idx="1944">
                  <c:v>33.619999999999997</c:v>
                </c:pt>
                <c:pt idx="1945">
                  <c:v>33.613999999999997</c:v>
                </c:pt>
                <c:pt idx="1946">
                  <c:v>33.585000000000001</c:v>
                </c:pt>
                <c:pt idx="1947">
                  <c:v>33.539000000000001</c:v>
                </c:pt>
                <c:pt idx="1948">
                  <c:v>33.51</c:v>
                </c:pt>
                <c:pt idx="1949">
                  <c:v>33.503999999999998</c:v>
                </c:pt>
                <c:pt idx="1950">
                  <c:v>33.515999999999998</c:v>
                </c:pt>
                <c:pt idx="1951">
                  <c:v>33.441000000000003</c:v>
                </c:pt>
                <c:pt idx="1952">
                  <c:v>33.451999999999998</c:v>
                </c:pt>
                <c:pt idx="1953">
                  <c:v>33.423000000000002</c:v>
                </c:pt>
                <c:pt idx="1954">
                  <c:v>33.417000000000002</c:v>
                </c:pt>
                <c:pt idx="1955">
                  <c:v>33.389000000000003</c:v>
                </c:pt>
                <c:pt idx="1956">
                  <c:v>33.347999999999999</c:v>
                </c:pt>
                <c:pt idx="1957">
                  <c:v>33.29</c:v>
                </c:pt>
                <c:pt idx="1958">
                  <c:v>33.232999999999997</c:v>
                </c:pt>
                <c:pt idx="1959">
                  <c:v>33.198</c:v>
                </c:pt>
                <c:pt idx="1960">
                  <c:v>33.140999999999998</c:v>
                </c:pt>
                <c:pt idx="1961">
                  <c:v>33.1</c:v>
                </c:pt>
                <c:pt idx="1962">
                  <c:v>33.06</c:v>
                </c:pt>
                <c:pt idx="1963">
                  <c:v>32.997</c:v>
                </c:pt>
                <c:pt idx="1964">
                  <c:v>32.951000000000001</c:v>
                </c:pt>
                <c:pt idx="1965">
                  <c:v>32.933999999999997</c:v>
                </c:pt>
                <c:pt idx="1966">
                  <c:v>32.865000000000002</c:v>
                </c:pt>
                <c:pt idx="1967">
                  <c:v>32.774000000000001</c:v>
                </c:pt>
                <c:pt idx="1968">
                  <c:v>32.728000000000002</c:v>
                </c:pt>
                <c:pt idx="1969">
                  <c:v>32.694000000000003</c:v>
                </c:pt>
                <c:pt idx="1970">
                  <c:v>32.643000000000001</c:v>
                </c:pt>
                <c:pt idx="1971">
                  <c:v>32.631</c:v>
                </c:pt>
                <c:pt idx="1972">
                  <c:v>32.613999999999997</c:v>
                </c:pt>
                <c:pt idx="1973">
                  <c:v>32.591000000000001</c:v>
                </c:pt>
                <c:pt idx="1974">
                  <c:v>32.563000000000002</c:v>
                </c:pt>
                <c:pt idx="1975">
                  <c:v>32.533999999999999</c:v>
                </c:pt>
                <c:pt idx="1976">
                  <c:v>32.5</c:v>
                </c:pt>
                <c:pt idx="1977">
                  <c:v>32.466000000000001</c:v>
                </c:pt>
                <c:pt idx="1978">
                  <c:v>32.466000000000001</c:v>
                </c:pt>
                <c:pt idx="1979">
                  <c:v>32.448999999999998</c:v>
                </c:pt>
                <c:pt idx="1980">
                  <c:v>32.408999999999999</c:v>
                </c:pt>
                <c:pt idx="1981">
                  <c:v>32.381</c:v>
                </c:pt>
                <c:pt idx="1982">
                  <c:v>32.392000000000003</c:v>
                </c:pt>
                <c:pt idx="1983">
                  <c:v>32.353000000000002</c:v>
                </c:pt>
                <c:pt idx="1984">
                  <c:v>32.33</c:v>
                </c:pt>
                <c:pt idx="1985">
                  <c:v>32.33</c:v>
                </c:pt>
                <c:pt idx="1986">
                  <c:v>32.307000000000002</c:v>
                </c:pt>
                <c:pt idx="1987">
                  <c:v>32.279000000000003</c:v>
                </c:pt>
                <c:pt idx="1988">
                  <c:v>32.284999999999997</c:v>
                </c:pt>
                <c:pt idx="1989">
                  <c:v>32.273000000000003</c:v>
                </c:pt>
                <c:pt idx="1990">
                  <c:v>32.238999999999997</c:v>
                </c:pt>
                <c:pt idx="1991">
                  <c:v>32.228000000000002</c:v>
                </c:pt>
                <c:pt idx="1992">
                  <c:v>32.222000000000001</c:v>
                </c:pt>
                <c:pt idx="1993">
                  <c:v>32.194000000000003</c:v>
                </c:pt>
                <c:pt idx="1994">
                  <c:v>32.204999999999998</c:v>
                </c:pt>
                <c:pt idx="1995">
                  <c:v>32.194000000000003</c:v>
                </c:pt>
                <c:pt idx="1996">
                  <c:v>32.159999999999997</c:v>
                </c:pt>
                <c:pt idx="1997">
                  <c:v>32.171999999999997</c:v>
                </c:pt>
                <c:pt idx="1998">
                  <c:v>32.155000000000001</c:v>
                </c:pt>
                <c:pt idx="1999">
                  <c:v>32.125999999999998</c:v>
                </c:pt>
                <c:pt idx="2000">
                  <c:v>32.143000000000001</c:v>
                </c:pt>
                <c:pt idx="2001">
                  <c:v>32.121000000000002</c:v>
                </c:pt>
                <c:pt idx="2002">
                  <c:v>32.097999999999999</c:v>
                </c:pt>
                <c:pt idx="2003">
                  <c:v>32.076000000000001</c:v>
                </c:pt>
                <c:pt idx="2004">
                  <c:v>32.07</c:v>
                </c:pt>
                <c:pt idx="2005">
                  <c:v>32.042000000000002</c:v>
                </c:pt>
                <c:pt idx="2006">
                  <c:v>32.046999999999997</c:v>
                </c:pt>
                <c:pt idx="2007">
                  <c:v>32.042000000000002</c:v>
                </c:pt>
                <c:pt idx="2008">
                  <c:v>31.974</c:v>
                </c:pt>
                <c:pt idx="2009">
                  <c:v>31.963000000000001</c:v>
                </c:pt>
                <c:pt idx="2010">
                  <c:v>31.907</c:v>
                </c:pt>
                <c:pt idx="2011">
                  <c:v>31.89</c:v>
                </c:pt>
                <c:pt idx="2012">
                  <c:v>31.827999999999999</c:v>
                </c:pt>
                <c:pt idx="2013">
                  <c:v>31.765999999999998</c:v>
                </c:pt>
                <c:pt idx="2014">
                  <c:v>31.738</c:v>
                </c:pt>
                <c:pt idx="2015">
                  <c:v>31.664999999999999</c:v>
                </c:pt>
                <c:pt idx="2016">
                  <c:v>31.637</c:v>
                </c:pt>
                <c:pt idx="2017">
                  <c:v>31.582000000000001</c:v>
                </c:pt>
                <c:pt idx="2018">
                  <c:v>31.530999999999999</c:v>
                </c:pt>
                <c:pt idx="2019">
                  <c:v>31.492000000000001</c:v>
                </c:pt>
                <c:pt idx="2020">
                  <c:v>31.431000000000001</c:v>
                </c:pt>
                <c:pt idx="2021">
                  <c:v>31.408999999999999</c:v>
                </c:pt>
                <c:pt idx="2022">
                  <c:v>31.391999999999999</c:v>
                </c:pt>
                <c:pt idx="2023">
                  <c:v>31.381</c:v>
                </c:pt>
                <c:pt idx="2024">
                  <c:v>31.347000000000001</c:v>
                </c:pt>
                <c:pt idx="2025">
                  <c:v>31.353000000000002</c:v>
                </c:pt>
                <c:pt idx="2026">
                  <c:v>31.324999999999999</c:v>
                </c:pt>
                <c:pt idx="2027">
                  <c:v>31.324999999999999</c:v>
                </c:pt>
                <c:pt idx="2028">
                  <c:v>31.303000000000001</c:v>
                </c:pt>
                <c:pt idx="2029">
                  <c:v>31.292000000000002</c:v>
                </c:pt>
                <c:pt idx="2030">
                  <c:v>31.27</c:v>
                </c:pt>
                <c:pt idx="2031">
                  <c:v>31.274999999999999</c:v>
                </c:pt>
                <c:pt idx="2032">
                  <c:v>31.236000000000001</c:v>
                </c:pt>
                <c:pt idx="2033">
                  <c:v>31.247</c:v>
                </c:pt>
                <c:pt idx="2034">
                  <c:v>31.202999999999999</c:v>
                </c:pt>
                <c:pt idx="2035">
                  <c:v>31.202999999999999</c:v>
                </c:pt>
                <c:pt idx="2036">
                  <c:v>31.175000000000001</c:v>
                </c:pt>
                <c:pt idx="2037">
                  <c:v>31.175000000000001</c:v>
                </c:pt>
                <c:pt idx="2038">
                  <c:v>31.164000000000001</c:v>
                </c:pt>
                <c:pt idx="2039">
                  <c:v>31.146999999999998</c:v>
                </c:pt>
                <c:pt idx="2040">
                  <c:v>31.109000000000002</c:v>
                </c:pt>
                <c:pt idx="2041">
                  <c:v>31.114000000000001</c:v>
                </c:pt>
                <c:pt idx="2042">
                  <c:v>31.109000000000002</c:v>
                </c:pt>
                <c:pt idx="2043">
                  <c:v>31.097999999999999</c:v>
                </c:pt>
                <c:pt idx="2044">
                  <c:v>31.091999999999999</c:v>
                </c:pt>
                <c:pt idx="2045">
                  <c:v>31.074999999999999</c:v>
                </c:pt>
                <c:pt idx="2046">
                  <c:v>31.047999999999998</c:v>
                </c:pt>
                <c:pt idx="2047">
                  <c:v>31.064</c:v>
                </c:pt>
                <c:pt idx="2048">
                  <c:v>31.036999999999999</c:v>
                </c:pt>
                <c:pt idx="2049">
                  <c:v>30.998000000000001</c:v>
                </c:pt>
                <c:pt idx="2050">
                  <c:v>30.965</c:v>
                </c:pt>
                <c:pt idx="2051">
                  <c:v>30.925999999999998</c:v>
                </c:pt>
                <c:pt idx="2052">
                  <c:v>30.893000000000001</c:v>
                </c:pt>
                <c:pt idx="2053">
                  <c:v>30.86</c:v>
                </c:pt>
                <c:pt idx="2054">
                  <c:v>30.832999999999998</c:v>
                </c:pt>
                <c:pt idx="2055">
                  <c:v>30.794</c:v>
                </c:pt>
                <c:pt idx="2056">
                  <c:v>30.754999999999999</c:v>
                </c:pt>
                <c:pt idx="2057">
                  <c:v>30.7</c:v>
                </c:pt>
                <c:pt idx="2058">
                  <c:v>30.64</c:v>
                </c:pt>
                <c:pt idx="2059">
                  <c:v>30.606999999999999</c:v>
                </c:pt>
                <c:pt idx="2060">
                  <c:v>30.562999999999999</c:v>
                </c:pt>
                <c:pt idx="2061">
                  <c:v>30.486999999999998</c:v>
                </c:pt>
                <c:pt idx="2062">
                  <c:v>30.47</c:v>
                </c:pt>
                <c:pt idx="2063">
                  <c:v>30.420999999999999</c:v>
                </c:pt>
                <c:pt idx="2064">
                  <c:v>30.372</c:v>
                </c:pt>
                <c:pt idx="2065">
                  <c:v>30.300999999999998</c:v>
                </c:pt>
                <c:pt idx="2066">
                  <c:v>30.257000000000001</c:v>
                </c:pt>
                <c:pt idx="2067">
                  <c:v>30.213999999999999</c:v>
                </c:pt>
                <c:pt idx="2068">
                  <c:v>30.187000000000001</c:v>
                </c:pt>
                <c:pt idx="2069">
                  <c:v>30.143000000000001</c:v>
                </c:pt>
                <c:pt idx="2070">
                  <c:v>30.138000000000002</c:v>
                </c:pt>
                <c:pt idx="2071">
                  <c:v>30.1</c:v>
                </c:pt>
                <c:pt idx="2072">
                  <c:v>30.094000000000001</c:v>
                </c:pt>
                <c:pt idx="2073">
                  <c:v>30.082999999999998</c:v>
                </c:pt>
                <c:pt idx="2074">
                  <c:v>30.088999999999999</c:v>
                </c:pt>
                <c:pt idx="2075">
                  <c:v>30.033999999999999</c:v>
                </c:pt>
                <c:pt idx="2076">
                  <c:v>30.029</c:v>
                </c:pt>
                <c:pt idx="2077">
                  <c:v>30.029</c:v>
                </c:pt>
                <c:pt idx="2078">
                  <c:v>30.001999999999999</c:v>
                </c:pt>
                <c:pt idx="2079">
                  <c:v>30.018000000000001</c:v>
                </c:pt>
                <c:pt idx="2080">
                  <c:v>29.975000000000001</c:v>
                </c:pt>
                <c:pt idx="2081">
                  <c:v>29.986000000000001</c:v>
                </c:pt>
                <c:pt idx="2082">
                  <c:v>29.952999999999999</c:v>
                </c:pt>
                <c:pt idx="2083">
                  <c:v>29.937000000000001</c:v>
                </c:pt>
                <c:pt idx="2084">
                  <c:v>29.937000000000001</c:v>
                </c:pt>
                <c:pt idx="2085">
                  <c:v>29.904</c:v>
                </c:pt>
                <c:pt idx="2086">
                  <c:v>29.904</c:v>
                </c:pt>
                <c:pt idx="2087">
                  <c:v>29.872</c:v>
                </c:pt>
                <c:pt idx="2088">
                  <c:v>29.882999999999999</c:v>
                </c:pt>
                <c:pt idx="2089">
                  <c:v>29.872</c:v>
                </c:pt>
                <c:pt idx="2090">
                  <c:v>29.85</c:v>
                </c:pt>
                <c:pt idx="2091">
                  <c:v>29.844999999999999</c:v>
                </c:pt>
                <c:pt idx="2092">
                  <c:v>29.829000000000001</c:v>
                </c:pt>
                <c:pt idx="2093">
                  <c:v>29.806999999999999</c:v>
                </c:pt>
                <c:pt idx="2094">
                  <c:v>29.806999999999999</c:v>
                </c:pt>
                <c:pt idx="2095">
                  <c:v>29.802</c:v>
                </c:pt>
                <c:pt idx="2096">
                  <c:v>29.78</c:v>
                </c:pt>
                <c:pt idx="2097">
                  <c:v>29.786000000000001</c:v>
                </c:pt>
                <c:pt idx="2098">
                  <c:v>29.748000000000001</c:v>
                </c:pt>
                <c:pt idx="2099">
                  <c:v>29.704999999999998</c:v>
                </c:pt>
                <c:pt idx="2100">
                  <c:v>29.661999999999999</c:v>
                </c:pt>
                <c:pt idx="2101">
                  <c:v>29.608000000000001</c:v>
                </c:pt>
                <c:pt idx="2102">
                  <c:v>29.553999999999998</c:v>
                </c:pt>
                <c:pt idx="2103">
                  <c:v>29.506</c:v>
                </c:pt>
                <c:pt idx="2104">
                  <c:v>29.478999999999999</c:v>
                </c:pt>
                <c:pt idx="2105">
                  <c:v>29.436</c:v>
                </c:pt>
                <c:pt idx="2106">
                  <c:v>29.382999999999999</c:v>
                </c:pt>
                <c:pt idx="2107">
                  <c:v>29.35</c:v>
                </c:pt>
                <c:pt idx="2108">
                  <c:v>29.302</c:v>
                </c:pt>
                <c:pt idx="2109">
                  <c:v>29.254000000000001</c:v>
                </c:pt>
                <c:pt idx="2110">
                  <c:v>29.201000000000001</c:v>
                </c:pt>
                <c:pt idx="2111">
                  <c:v>29.164000000000001</c:v>
                </c:pt>
                <c:pt idx="2112">
                  <c:v>29.1</c:v>
                </c:pt>
                <c:pt idx="2113">
                  <c:v>29.03</c:v>
                </c:pt>
                <c:pt idx="2114">
                  <c:v>28.992999999999999</c:v>
                </c:pt>
                <c:pt idx="2115">
                  <c:v>28.972000000000001</c:v>
                </c:pt>
                <c:pt idx="2116">
                  <c:v>28.93</c:v>
                </c:pt>
                <c:pt idx="2117">
                  <c:v>28.876999999999999</c:v>
                </c:pt>
                <c:pt idx="2118">
                  <c:v>28.866</c:v>
                </c:pt>
                <c:pt idx="2119">
                  <c:v>28.834</c:v>
                </c:pt>
                <c:pt idx="2120">
                  <c:v>28.818000000000001</c:v>
                </c:pt>
                <c:pt idx="2121">
                  <c:v>28.792000000000002</c:v>
                </c:pt>
                <c:pt idx="2122">
                  <c:v>28.802</c:v>
                </c:pt>
                <c:pt idx="2123">
                  <c:v>28.771000000000001</c:v>
                </c:pt>
                <c:pt idx="2124">
                  <c:v>28.754999999999999</c:v>
                </c:pt>
                <c:pt idx="2125">
                  <c:v>28.728000000000002</c:v>
                </c:pt>
                <c:pt idx="2126">
                  <c:v>28.734000000000002</c:v>
                </c:pt>
                <c:pt idx="2127">
                  <c:v>28.707000000000001</c:v>
                </c:pt>
                <c:pt idx="2128">
                  <c:v>28.696999999999999</c:v>
                </c:pt>
                <c:pt idx="2129">
                  <c:v>28.675999999999998</c:v>
                </c:pt>
                <c:pt idx="2130">
                  <c:v>28.681000000000001</c:v>
                </c:pt>
                <c:pt idx="2131">
                  <c:v>28.66</c:v>
                </c:pt>
                <c:pt idx="2132">
                  <c:v>28.632999999999999</c:v>
                </c:pt>
                <c:pt idx="2133">
                  <c:v>28.623000000000001</c:v>
                </c:pt>
                <c:pt idx="2134">
                  <c:v>28.602</c:v>
                </c:pt>
                <c:pt idx="2135">
                  <c:v>28.581</c:v>
                </c:pt>
                <c:pt idx="2136">
                  <c:v>28.581</c:v>
                </c:pt>
                <c:pt idx="2137">
                  <c:v>28.533000000000001</c:v>
                </c:pt>
                <c:pt idx="2138">
                  <c:v>28.544</c:v>
                </c:pt>
                <c:pt idx="2139">
                  <c:v>28.523</c:v>
                </c:pt>
                <c:pt idx="2140">
                  <c:v>28.512</c:v>
                </c:pt>
                <c:pt idx="2141">
                  <c:v>28.486000000000001</c:v>
                </c:pt>
                <c:pt idx="2142">
                  <c:v>28.46</c:v>
                </c:pt>
                <c:pt idx="2143">
                  <c:v>28.413</c:v>
                </c:pt>
                <c:pt idx="2144">
                  <c:v>28.376000000000001</c:v>
                </c:pt>
                <c:pt idx="2145">
                  <c:v>28.308</c:v>
                </c:pt>
                <c:pt idx="2146">
                  <c:v>28.260999999999999</c:v>
                </c:pt>
                <c:pt idx="2147">
                  <c:v>28.181999999999999</c:v>
                </c:pt>
                <c:pt idx="2148">
                  <c:v>28.146000000000001</c:v>
                </c:pt>
                <c:pt idx="2149">
                  <c:v>28.103999999999999</c:v>
                </c:pt>
                <c:pt idx="2150">
                  <c:v>28.036000000000001</c:v>
                </c:pt>
                <c:pt idx="2151">
                  <c:v>28.01</c:v>
                </c:pt>
                <c:pt idx="2152">
                  <c:v>27.963999999999999</c:v>
                </c:pt>
                <c:pt idx="2153">
                  <c:v>27.917000000000002</c:v>
                </c:pt>
                <c:pt idx="2154">
                  <c:v>27.87</c:v>
                </c:pt>
                <c:pt idx="2155">
                  <c:v>27.834</c:v>
                </c:pt>
                <c:pt idx="2156">
                  <c:v>27.756</c:v>
                </c:pt>
                <c:pt idx="2157">
                  <c:v>27.71</c:v>
                </c:pt>
                <c:pt idx="2158">
                  <c:v>27.663</c:v>
                </c:pt>
                <c:pt idx="2159">
                  <c:v>27.632000000000001</c:v>
                </c:pt>
                <c:pt idx="2160">
                  <c:v>27.611000000000001</c:v>
                </c:pt>
                <c:pt idx="2161">
                  <c:v>27.585999999999999</c:v>
                </c:pt>
                <c:pt idx="2162">
                  <c:v>27.56</c:v>
                </c:pt>
                <c:pt idx="2163">
                  <c:v>27.555</c:v>
                </c:pt>
                <c:pt idx="2164">
                  <c:v>27.544</c:v>
                </c:pt>
                <c:pt idx="2165">
                  <c:v>27.524000000000001</c:v>
                </c:pt>
                <c:pt idx="2166">
                  <c:v>27.518999999999998</c:v>
                </c:pt>
                <c:pt idx="2167">
                  <c:v>27.524000000000001</c:v>
                </c:pt>
                <c:pt idx="2168">
                  <c:v>27.503</c:v>
                </c:pt>
                <c:pt idx="2169">
                  <c:v>27.472000000000001</c:v>
                </c:pt>
                <c:pt idx="2170">
                  <c:v>27.466999999999999</c:v>
                </c:pt>
                <c:pt idx="2171">
                  <c:v>27.425999999999998</c:v>
                </c:pt>
                <c:pt idx="2172">
                  <c:v>27.431000000000001</c:v>
                </c:pt>
                <c:pt idx="2173">
                  <c:v>27.425999999999998</c:v>
                </c:pt>
                <c:pt idx="2174">
                  <c:v>27.39</c:v>
                </c:pt>
                <c:pt idx="2175">
                  <c:v>27.37</c:v>
                </c:pt>
                <c:pt idx="2176">
                  <c:v>27.39</c:v>
                </c:pt>
                <c:pt idx="2177">
                  <c:v>27.338999999999999</c:v>
                </c:pt>
                <c:pt idx="2178">
                  <c:v>27.349</c:v>
                </c:pt>
                <c:pt idx="2179">
                  <c:v>27.344000000000001</c:v>
                </c:pt>
                <c:pt idx="2180">
                  <c:v>27.303000000000001</c:v>
                </c:pt>
                <c:pt idx="2181">
                  <c:v>27.312999999999999</c:v>
                </c:pt>
                <c:pt idx="2182">
                  <c:v>27.297999999999998</c:v>
                </c:pt>
                <c:pt idx="2183">
                  <c:v>27.292999999999999</c:v>
                </c:pt>
                <c:pt idx="2184">
                  <c:v>28.202999999999999</c:v>
                </c:pt>
                <c:pt idx="2185">
                  <c:v>30.475999999999999</c:v>
                </c:pt>
                <c:pt idx="2186">
                  <c:v>32.194000000000003</c:v>
                </c:pt>
                <c:pt idx="2187">
                  <c:v>33.417000000000002</c:v>
                </c:pt>
                <c:pt idx="2188">
                  <c:v>34.015999999999998</c:v>
                </c:pt>
                <c:pt idx="2189">
                  <c:v>34.302999999999997</c:v>
                </c:pt>
                <c:pt idx="2190">
                  <c:v>34.414000000000001</c:v>
                </c:pt>
                <c:pt idx="2191">
                  <c:v>34.42</c:v>
                </c:pt>
                <c:pt idx="2192">
                  <c:v>34.456000000000003</c:v>
                </c:pt>
                <c:pt idx="2193">
                  <c:v>34.426000000000002</c:v>
                </c:pt>
                <c:pt idx="2194">
                  <c:v>34.42</c:v>
                </c:pt>
                <c:pt idx="2195">
                  <c:v>34.408999999999999</c:v>
                </c:pt>
                <c:pt idx="2196">
                  <c:v>34.366999999999997</c:v>
                </c:pt>
                <c:pt idx="2197">
                  <c:v>34.338000000000001</c:v>
                </c:pt>
                <c:pt idx="2198">
                  <c:v>34.296999999999997</c:v>
                </c:pt>
                <c:pt idx="2199">
                  <c:v>34.256</c:v>
                </c:pt>
                <c:pt idx="2200">
                  <c:v>34.238</c:v>
                </c:pt>
                <c:pt idx="2201">
                  <c:v>34.197000000000003</c:v>
                </c:pt>
                <c:pt idx="2202">
                  <c:v>34.115000000000002</c:v>
                </c:pt>
                <c:pt idx="2203">
                  <c:v>33.905000000000001</c:v>
                </c:pt>
                <c:pt idx="2204">
                  <c:v>33.853000000000002</c:v>
                </c:pt>
                <c:pt idx="2205">
                  <c:v>33.857999999999997</c:v>
                </c:pt>
                <c:pt idx="2206">
                  <c:v>33.799999999999997</c:v>
                </c:pt>
                <c:pt idx="2207">
                  <c:v>33.759</c:v>
                </c:pt>
                <c:pt idx="2208">
                  <c:v>33.759</c:v>
                </c:pt>
                <c:pt idx="2209">
                  <c:v>33.747999999999998</c:v>
                </c:pt>
                <c:pt idx="2210">
                  <c:v>33.725000000000001</c:v>
                </c:pt>
                <c:pt idx="2211">
                  <c:v>33.677999999999997</c:v>
                </c:pt>
                <c:pt idx="2212">
                  <c:v>33.683999999999997</c:v>
                </c:pt>
                <c:pt idx="2213">
                  <c:v>33.707000000000001</c:v>
                </c:pt>
                <c:pt idx="2214">
                  <c:v>33.677999999999997</c:v>
                </c:pt>
                <c:pt idx="2215">
                  <c:v>33.667000000000002</c:v>
                </c:pt>
                <c:pt idx="2216">
                  <c:v>33.69</c:v>
                </c:pt>
                <c:pt idx="2217">
                  <c:v>33.695999999999998</c:v>
                </c:pt>
                <c:pt idx="2218">
                  <c:v>33.677999999999997</c:v>
                </c:pt>
                <c:pt idx="2219">
                  <c:v>33.667000000000002</c:v>
                </c:pt>
                <c:pt idx="2220">
                  <c:v>33.671999999999997</c:v>
                </c:pt>
                <c:pt idx="2221">
                  <c:v>33.683999999999997</c:v>
                </c:pt>
                <c:pt idx="2222">
                  <c:v>33.695999999999998</c:v>
                </c:pt>
                <c:pt idx="2223">
                  <c:v>33.747999999999998</c:v>
                </c:pt>
                <c:pt idx="2224">
                  <c:v>33.729999999999997</c:v>
                </c:pt>
                <c:pt idx="2225">
                  <c:v>33.759</c:v>
                </c:pt>
                <c:pt idx="2226">
                  <c:v>33.759</c:v>
                </c:pt>
                <c:pt idx="2227">
                  <c:v>33.753999999999998</c:v>
                </c:pt>
                <c:pt idx="2228">
                  <c:v>33.753999999999998</c:v>
                </c:pt>
                <c:pt idx="2229">
                  <c:v>33.777000000000001</c:v>
                </c:pt>
                <c:pt idx="2230">
                  <c:v>33.741999999999997</c:v>
                </c:pt>
                <c:pt idx="2231">
                  <c:v>33.729999999999997</c:v>
                </c:pt>
                <c:pt idx="2232">
                  <c:v>33.701000000000001</c:v>
                </c:pt>
                <c:pt idx="2233">
                  <c:v>33.667000000000002</c:v>
                </c:pt>
                <c:pt idx="2234">
                  <c:v>33.643000000000001</c:v>
                </c:pt>
                <c:pt idx="2235">
                  <c:v>33.585000000000001</c:v>
                </c:pt>
                <c:pt idx="2236">
                  <c:v>33.545000000000002</c:v>
                </c:pt>
                <c:pt idx="2237">
                  <c:v>33.503999999999998</c:v>
                </c:pt>
                <c:pt idx="2238">
                  <c:v>33.463999999999999</c:v>
                </c:pt>
                <c:pt idx="2239">
                  <c:v>33.435000000000002</c:v>
                </c:pt>
                <c:pt idx="2240">
                  <c:v>33.371000000000002</c:v>
                </c:pt>
                <c:pt idx="2241">
                  <c:v>33.325000000000003</c:v>
                </c:pt>
                <c:pt idx="2242">
                  <c:v>33.295999999999999</c:v>
                </c:pt>
                <c:pt idx="2243">
                  <c:v>33.106000000000002</c:v>
                </c:pt>
                <c:pt idx="2244">
                  <c:v>33.009</c:v>
                </c:pt>
                <c:pt idx="2245">
                  <c:v>32.963000000000001</c:v>
                </c:pt>
                <c:pt idx="2246">
                  <c:v>32.917000000000002</c:v>
                </c:pt>
                <c:pt idx="2247">
                  <c:v>32.78</c:v>
                </c:pt>
                <c:pt idx="2248">
                  <c:v>32.774000000000001</c:v>
                </c:pt>
                <c:pt idx="2249">
                  <c:v>32.756999999999998</c:v>
                </c:pt>
                <c:pt idx="2250">
                  <c:v>32.756999999999998</c:v>
                </c:pt>
                <c:pt idx="2251">
                  <c:v>32.710999999999999</c:v>
                </c:pt>
                <c:pt idx="2252">
                  <c:v>32.694000000000003</c:v>
                </c:pt>
                <c:pt idx="2253">
                  <c:v>32.664999999999999</c:v>
                </c:pt>
                <c:pt idx="2254">
                  <c:v>32.664999999999999</c:v>
                </c:pt>
                <c:pt idx="2255">
                  <c:v>32.625999999999998</c:v>
                </c:pt>
                <c:pt idx="2256">
                  <c:v>32.637</c:v>
                </c:pt>
                <c:pt idx="2257">
                  <c:v>32.603000000000002</c:v>
                </c:pt>
                <c:pt idx="2258">
                  <c:v>32.603000000000002</c:v>
                </c:pt>
                <c:pt idx="2259">
                  <c:v>32.563000000000002</c:v>
                </c:pt>
                <c:pt idx="2260">
                  <c:v>32.563000000000002</c:v>
                </c:pt>
                <c:pt idx="2261">
                  <c:v>32.517000000000003</c:v>
                </c:pt>
                <c:pt idx="2262">
                  <c:v>32.512</c:v>
                </c:pt>
                <c:pt idx="2263">
                  <c:v>32.472000000000001</c:v>
                </c:pt>
                <c:pt idx="2264">
                  <c:v>32.488999999999997</c:v>
                </c:pt>
                <c:pt idx="2265">
                  <c:v>32.426000000000002</c:v>
                </c:pt>
                <c:pt idx="2266">
                  <c:v>32.414999999999999</c:v>
                </c:pt>
                <c:pt idx="2267">
                  <c:v>32.387</c:v>
                </c:pt>
                <c:pt idx="2268">
                  <c:v>32.375</c:v>
                </c:pt>
                <c:pt idx="2269">
                  <c:v>32.381</c:v>
                </c:pt>
                <c:pt idx="2270">
                  <c:v>32.33</c:v>
                </c:pt>
                <c:pt idx="2271">
                  <c:v>32.177</c:v>
                </c:pt>
                <c:pt idx="2272">
                  <c:v>32.121000000000002</c:v>
                </c:pt>
                <c:pt idx="2273">
                  <c:v>32.076000000000001</c:v>
                </c:pt>
                <c:pt idx="2274">
                  <c:v>32.014000000000003</c:v>
                </c:pt>
                <c:pt idx="2275">
                  <c:v>31.94</c:v>
                </c:pt>
                <c:pt idx="2276">
                  <c:v>31.879000000000001</c:v>
                </c:pt>
                <c:pt idx="2277">
                  <c:v>31.8</c:v>
                </c:pt>
                <c:pt idx="2278">
                  <c:v>31.777999999999999</c:v>
                </c:pt>
                <c:pt idx="2279">
                  <c:v>31.597999999999999</c:v>
                </c:pt>
                <c:pt idx="2280">
                  <c:v>31.559000000000001</c:v>
                </c:pt>
                <c:pt idx="2281">
                  <c:v>31.498000000000001</c:v>
                </c:pt>
                <c:pt idx="2282">
                  <c:v>31.425000000000001</c:v>
                </c:pt>
                <c:pt idx="2283">
                  <c:v>31.213999999999999</c:v>
                </c:pt>
                <c:pt idx="2284">
                  <c:v>31.186</c:v>
                </c:pt>
                <c:pt idx="2285">
                  <c:v>31.164000000000001</c:v>
                </c:pt>
                <c:pt idx="2286">
                  <c:v>31.131</c:v>
                </c:pt>
                <c:pt idx="2287">
                  <c:v>31.12</c:v>
                </c:pt>
                <c:pt idx="2288">
                  <c:v>31.064</c:v>
                </c:pt>
                <c:pt idx="2289">
                  <c:v>31.036999999999999</c:v>
                </c:pt>
                <c:pt idx="2290">
                  <c:v>31.004000000000001</c:v>
                </c:pt>
                <c:pt idx="2291">
                  <c:v>31.009</c:v>
                </c:pt>
                <c:pt idx="2292">
                  <c:v>30.998000000000001</c:v>
                </c:pt>
                <c:pt idx="2293">
                  <c:v>30.954000000000001</c:v>
                </c:pt>
                <c:pt idx="2294">
                  <c:v>30.920999999999999</c:v>
                </c:pt>
                <c:pt idx="2295">
                  <c:v>30.937000000000001</c:v>
                </c:pt>
                <c:pt idx="2296">
                  <c:v>30.91</c:v>
                </c:pt>
                <c:pt idx="2297">
                  <c:v>30.882000000000001</c:v>
                </c:pt>
                <c:pt idx="2298">
                  <c:v>30.866</c:v>
                </c:pt>
                <c:pt idx="2299">
                  <c:v>30.855</c:v>
                </c:pt>
                <c:pt idx="2300">
                  <c:v>30.870999999999999</c:v>
                </c:pt>
                <c:pt idx="2301">
                  <c:v>30.844000000000001</c:v>
                </c:pt>
                <c:pt idx="2302">
                  <c:v>30.821000000000002</c:v>
                </c:pt>
                <c:pt idx="2303">
                  <c:v>30.798999999999999</c:v>
                </c:pt>
                <c:pt idx="2304">
                  <c:v>30.794</c:v>
                </c:pt>
                <c:pt idx="2305">
                  <c:v>30.783000000000001</c:v>
                </c:pt>
                <c:pt idx="2306">
                  <c:v>30.794</c:v>
                </c:pt>
                <c:pt idx="2307">
                  <c:v>30.771999999999998</c:v>
                </c:pt>
                <c:pt idx="2308">
                  <c:v>30.744</c:v>
                </c:pt>
                <c:pt idx="2309">
                  <c:v>30.75</c:v>
                </c:pt>
                <c:pt idx="2310">
                  <c:v>30.739000000000001</c:v>
                </c:pt>
                <c:pt idx="2311">
                  <c:v>30.75</c:v>
                </c:pt>
                <c:pt idx="2312">
                  <c:v>30.7</c:v>
                </c:pt>
                <c:pt idx="2313">
                  <c:v>30.684000000000001</c:v>
                </c:pt>
                <c:pt idx="2314">
                  <c:v>30.635000000000002</c:v>
                </c:pt>
                <c:pt idx="2315">
                  <c:v>30.585000000000001</c:v>
                </c:pt>
                <c:pt idx="2316">
                  <c:v>30.53</c:v>
                </c:pt>
                <c:pt idx="2317">
                  <c:v>30.47</c:v>
                </c:pt>
                <c:pt idx="2318">
                  <c:v>30.459</c:v>
                </c:pt>
                <c:pt idx="2319">
                  <c:v>30.382999999999999</c:v>
                </c:pt>
                <c:pt idx="2320">
                  <c:v>30.323</c:v>
                </c:pt>
                <c:pt idx="2321">
                  <c:v>30.263000000000002</c:v>
                </c:pt>
                <c:pt idx="2322">
                  <c:v>30.241</c:v>
                </c:pt>
                <c:pt idx="2323">
                  <c:v>30.192</c:v>
                </c:pt>
                <c:pt idx="2324">
                  <c:v>30.148</c:v>
                </c:pt>
                <c:pt idx="2325">
                  <c:v>30.094000000000001</c:v>
                </c:pt>
                <c:pt idx="2326">
                  <c:v>30.029</c:v>
                </c:pt>
                <c:pt idx="2327">
                  <c:v>29.975000000000001</c:v>
                </c:pt>
                <c:pt idx="2328">
                  <c:v>29.899000000000001</c:v>
                </c:pt>
                <c:pt idx="2329">
                  <c:v>29.829000000000001</c:v>
                </c:pt>
                <c:pt idx="2330">
                  <c:v>29.748000000000001</c:v>
                </c:pt>
                <c:pt idx="2331">
                  <c:v>29.661999999999999</c:v>
                </c:pt>
                <c:pt idx="2332">
                  <c:v>29.608000000000001</c:v>
                </c:pt>
                <c:pt idx="2333">
                  <c:v>29.591999999999999</c:v>
                </c:pt>
                <c:pt idx="2334">
                  <c:v>29.565000000000001</c:v>
                </c:pt>
                <c:pt idx="2335">
                  <c:v>29.553999999999998</c:v>
                </c:pt>
                <c:pt idx="2336">
                  <c:v>29.49</c:v>
                </c:pt>
                <c:pt idx="2337">
                  <c:v>29.495000000000001</c:v>
                </c:pt>
                <c:pt idx="2338">
                  <c:v>29.5</c:v>
                </c:pt>
                <c:pt idx="2339">
                  <c:v>29.474</c:v>
                </c:pt>
                <c:pt idx="2340">
                  <c:v>29.463000000000001</c:v>
                </c:pt>
                <c:pt idx="2341">
                  <c:v>29.478999999999999</c:v>
                </c:pt>
                <c:pt idx="2342">
                  <c:v>29.431000000000001</c:v>
                </c:pt>
                <c:pt idx="2343">
                  <c:v>29.431000000000001</c:v>
                </c:pt>
                <c:pt idx="2344">
                  <c:v>29.425000000000001</c:v>
                </c:pt>
                <c:pt idx="2345">
                  <c:v>29.404</c:v>
                </c:pt>
                <c:pt idx="2346">
                  <c:v>29.404</c:v>
                </c:pt>
                <c:pt idx="2347">
                  <c:v>29.388000000000002</c:v>
                </c:pt>
                <c:pt idx="2348">
                  <c:v>29.372</c:v>
                </c:pt>
                <c:pt idx="2349">
                  <c:v>29.356000000000002</c:v>
                </c:pt>
                <c:pt idx="2350">
                  <c:v>29.361000000000001</c:v>
                </c:pt>
                <c:pt idx="2351">
                  <c:v>29.344999999999999</c:v>
                </c:pt>
                <c:pt idx="2352">
                  <c:v>29.334</c:v>
                </c:pt>
                <c:pt idx="2353">
                  <c:v>29.324000000000002</c:v>
                </c:pt>
                <c:pt idx="2354">
                  <c:v>29.312999999999999</c:v>
                </c:pt>
                <c:pt idx="2355">
                  <c:v>29.302</c:v>
                </c:pt>
                <c:pt idx="2356">
                  <c:v>29.292000000000002</c:v>
                </c:pt>
                <c:pt idx="2357">
                  <c:v>29.27</c:v>
                </c:pt>
                <c:pt idx="2358">
                  <c:v>29.222000000000001</c:v>
                </c:pt>
                <c:pt idx="2359">
                  <c:v>29.195</c:v>
                </c:pt>
                <c:pt idx="2360">
                  <c:v>29.152999999999999</c:v>
                </c:pt>
                <c:pt idx="2361">
                  <c:v>29.1</c:v>
                </c:pt>
                <c:pt idx="2362">
                  <c:v>29.052</c:v>
                </c:pt>
                <c:pt idx="2363">
                  <c:v>28.992999999999999</c:v>
                </c:pt>
                <c:pt idx="2364">
                  <c:v>28.866</c:v>
                </c:pt>
                <c:pt idx="2365">
                  <c:v>28.812999999999999</c:v>
                </c:pt>
                <c:pt idx="2366">
                  <c:v>28.776</c:v>
                </c:pt>
                <c:pt idx="2367">
                  <c:v>28.707000000000001</c:v>
                </c:pt>
                <c:pt idx="2368">
                  <c:v>28.597000000000001</c:v>
                </c:pt>
                <c:pt idx="2369">
                  <c:v>28.553999999999998</c:v>
                </c:pt>
                <c:pt idx="2370">
                  <c:v>28.497</c:v>
                </c:pt>
                <c:pt idx="2371">
                  <c:v>28.417999999999999</c:v>
                </c:pt>
                <c:pt idx="2372">
                  <c:v>28.35</c:v>
                </c:pt>
                <c:pt idx="2373">
                  <c:v>28.286999999999999</c:v>
                </c:pt>
                <c:pt idx="2374">
                  <c:v>28.254999999999999</c:v>
                </c:pt>
                <c:pt idx="2375">
                  <c:v>28.213999999999999</c:v>
                </c:pt>
                <c:pt idx="2376">
                  <c:v>28.161000000000001</c:v>
                </c:pt>
                <c:pt idx="2377">
                  <c:v>28.161000000000001</c:v>
                </c:pt>
                <c:pt idx="2378">
                  <c:v>28.161000000000001</c:v>
                </c:pt>
                <c:pt idx="2379">
                  <c:v>28.140999999999998</c:v>
                </c:pt>
                <c:pt idx="2380">
                  <c:v>28.099</c:v>
                </c:pt>
                <c:pt idx="2381">
                  <c:v>28.135000000000002</c:v>
                </c:pt>
                <c:pt idx="2382">
                  <c:v>28.077999999999999</c:v>
                </c:pt>
                <c:pt idx="2383">
                  <c:v>28.062000000000001</c:v>
                </c:pt>
                <c:pt idx="2384">
                  <c:v>28.056999999999999</c:v>
                </c:pt>
                <c:pt idx="2385">
                  <c:v>28.052</c:v>
                </c:pt>
                <c:pt idx="2386">
                  <c:v>28.015999999999998</c:v>
                </c:pt>
                <c:pt idx="2387">
                  <c:v>28.026</c:v>
                </c:pt>
                <c:pt idx="2388">
                  <c:v>27.984000000000002</c:v>
                </c:pt>
                <c:pt idx="2389">
                  <c:v>28.004999999999999</c:v>
                </c:pt>
                <c:pt idx="2390">
                  <c:v>27.978999999999999</c:v>
                </c:pt>
                <c:pt idx="2391">
                  <c:v>27.969000000000001</c:v>
                </c:pt>
                <c:pt idx="2392">
                  <c:v>27.995000000000001</c:v>
                </c:pt>
                <c:pt idx="2393">
                  <c:v>27.952999999999999</c:v>
                </c:pt>
                <c:pt idx="2394">
                  <c:v>27.943000000000001</c:v>
                </c:pt>
                <c:pt idx="2395">
                  <c:v>27.905999999999999</c:v>
                </c:pt>
                <c:pt idx="2396">
                  <c:v>27.911999999999999</c:v>
                </c:pt>
                <c:pt idx="2397">
                  <c:v>27.890999999999998</c:v>
                </c:pt>
                <c:pt idx="2398">
                  <c:v>27.885999999999999</c:v>
                </c:pt>
                <c:pt idx="2399">
                  <c:v>27.875</c:v>
                </c:pt>
                <c:pt idx="2400">
                  <c:v>27.86</c:v>
                </c:pt>
                <c:pt idx="2401">
                  <c:v>27.86</c:v>
                </c:pt>
                <c:pt idx="2402">
                  <c:v>27.818000000000001</c:v>
                </c:pt>
                <c:pt idx="2403">
                  <c:v>27.812999999999999</c:v>
                </c:pt>
                <c:pt idx="2404">
                  <c:v>27.760999999999999</c:v>
                </c:pt>
                <c:pt idx="2405">
                  <c:v>27.71</c:v>
                </c:pt>
                <c:pt idx="2406">
                  <c:v>27.663</c:v>
                </c:pt>
                <c:pt idx="2407">
                  <c:v>27.596</c:v>
                </c:pt>
                <c:pt idx="2408">
                  <c:v>27.55</c:v>
                </c:pt>
                <c:pt idx="2409">
                  <c:v>27.488</c:v>
                </c:pt>
                <c:pt idx="2410">
                  <c:v>27.446999999999999</c:v>
                </c:pt>
                <c:pt idx="2411">
                  <c:v>27.411000000000001</c:v>
                </c:pt>
                <c:pt idx="2412">
                  <c:v>27.349</c:v>
                </c:pt>
                <c:pt idx="2413">
                  <c:v>27.292999999999999</c:v>
                </c:pt>
                <c:pt idx="2414">
                  <c:v>27.271999999999998</c:v>
                </c:pt>
                <c:pt idx="2415">
                  <c:v>27.210999999999999</c:v>
                </c:pt>
                <c:pt idx="2416">
                  <c:v>27.15</c:v>
                </c:pt>
                <c:pt idx="2417">
                  <c:v>27.114000000000001</c:v>
                </c:pt>
                <c:pt idx="2418">
                  <c:v>27.027000000000001</c:v>
                </c:pt>
                <c:pt idx="2419">
                  <c:v>26.997</c:v>
                </c:pt>
                <c:pt idx="2420">
                  <c:v>26.914999999999999</c:v>
                </c:pt>
                <c:pt idx="2421">
                  <c:v>26.864000000000001</c:v>
                </c:pt>
                <c:pt idx="2422">
                  <c:v>26.818999999999999</c:v>
                </c:pt>
                <c:pt idx="2423">
                  <c:v>26.788</c:v>
                </c:pt>
                <c:pt idx="2424">
                  <c:v>26.773</c:v>
                </c:pt>
                <c:pt idx="2425">
                  <c:v>26.763000000000002</c:v>
                </c:pt>
                <c:pt idx="2426">
                  <c:v>26.728000000000002</c:v>
                </c:pt>
                <c:pt idx="2427">
                  <c:v>26.712</c:v>
                </c:pt>
                <c:pt idx="2428">
                  <c:v>26.707000000000001</c:v>
                </c:pt>
                <c:pt idx="2429">
                  <c:v>26.692</c:v>
                </c:pt>
                <c:pt idx="2430">
                  <c:v>26.672000000000001</c:v>
                </c:pt>
                <c:pt idx="2431">
                  <c:v>26.667000000000002</c:v>
                </c:pt>
                <c:pt idx="2432">
                  <c:v>26.667000000000002</c:v>
                </c:pt>
                <c:pt idx="2433">
                  <c:v>26.637</c:v>
                </c:pt>
                <c:pt idx="2434">
                  <c:v>26.632000000000001</c:v>
                </c:pt>
                <c:pt idx="2435">
                  <c:v>26.626999999999999</c:v>
                </c:pt>
                <c:pt idx="2436">
                  <c:v>26.616</c:v>
                </c:pt>
                <c:pt idx="2437">
                  <c:v>26.600999999999999</c:v>
                </c:pt>
                <c:pt idx="2438">
                  <c:v>26.600999999999999</c:v>
                </c:pt>
                <c:pt idx="2439">
                  <c:v>26.606000000000002</c:v>
                </c:pt>
                <c:pt idx="2440">
                  <c:v>26.596</c:v>
                </c:pt>
                <c:pt idx="2441">
                  <c:v>26.565999999999999</c:v>
                </c:pt>
                <c:pt idx="2442">
                  <c:v>26.556000000000001</c:v>
                </c:pt>
                <c:pt idx="2443">
                  <c:v>26.541</c:v>
                </c:pt>
                <c:pt idx="2444">
                  <c:v>26.556000000000001</c:v>
                </c:pt>
                <c:pt idx="2445">
                  <c:v>26.530999999999999</c:v>
                </c:pt>
                <c:pt idx="2446">
                  <c:v>26.526</c:v>
                </c:pt>
                <c:pt idx="2447">
                  <c:v>26.526</c:v>
                </c:pt>
                <c:pt idx="2448">
                  <c:v>26.495999999999999</c:v>
                </c:pt>
                <c:pt idx="2449">
                  <c:v>26.484999999999999</c:v>
                </c:pt>
                <c:pt idx="2450">
                  <c:v>26.45</c:v>
                </c:pt>
                <c:pt idx="2451">
                  <c:v>26.41</c:v>
                </c:pt>
                <c:pt idx="2452">
                  <c:v>26.364999999999998</c:v>
                </c:pt>
                <c:pt idx="2453">
                  <c:v>26.23</c:v>
                </c:pt>
                <c:pt idx="2454">
                  <c:v>26.16</c:v>
                </c:pt>
                <c:pt idx="2455">
                  <c:v>26.11</c:v>
                </c:pt>
                <c:pt idx="2456">
                  <c:v>26.074999999999999</c:v>
                </c:pt>
                <c:pt idx="2457">
                  <c:v>26.02</c:v>
                </c:pt>
                <c:pt idx="2458">
                  <c:v>25.995000000000001</c:v>
                </c:pt>
                <c:pt idx="2459">
                  <c:v>25.96</c:v>
                </c:pt>
                <c:pt idx="2460">
                  <c:v>25.905999999999999</c:v>
                </c:pt>
                <c:pt idx="2461">
                  <c:v>25.841000000000001</c:v>
                </c:pt>
                <c:pt idx="2462">
                  <c:v>25.800999999999998</c:v>
                </c:pt>
                <c:pt idx="2463">
                  <c:v>25.731999999999999</c:v>
                </c:pt>
                <c:pt idx="2464">
                  <c:v>25.687999999999999</c:v>
                </c:pt>
                <c:pt idx="2465">
                  <c:v>25.623000000000001</c:v>
                </c:pt>
                <c:pt idx="2466">
                  <c:v>25.584</c:v>
                </c:pt>
                <c:pt idx="2467">
                  <c:v>25.553999999999998</c:v>
                </c:pt>
                <c:pt idx="2468">
                  <c:v>25.52</c:v>
                </c:pt>
                <c:pt idx="2469">
                  <c:v>25.5</c:v>
                </c:pt>
                <c:pt idx="2470">
                  <c:v>25.471</c:v>
                </c:pt>
                <c:pt idx="2471">
                  <c:v>25.460999999999999</c:v>
                </c:pt>
                <c:pt idx="2472">
                  <c:v>25.466000000000001</c:v>
                </c:pt>
                <c:pt idx="2473">
                  <c:v>25.456</c:v>
                </c:pt>
                <c:pt idx="2474">
                  <c:v>25.422000000000001</c:v>
                </c:pt>
                <c:pt idx="2475">
                  <c:v>25.436</c:v>
                </c:pt>
                <c:pt idx="2476">
                  <c:v>25.422000000000001</c:v>
                </c:pt>
                <c:pt idx="2477">
                  <c:v>25.407</c:v>
                </c:pt>
                <c:pt idx="2478">
                  <c:v>25.417000000000002</c:v>
                </c:pt>
                <c:pt idx="2479">
                  <c:v>25.402000000000001</c:v>
                </c:pt>
                <c:pt idx="2480">
                  <c:v>25.382000000000001</c:v>
                </c:pt>
                <c:pt idx="2481">
                  <c:v>25.358000000000001</c:v>
                </c:pt>
                <c:pt idx="2482">
                  <c:v>25.338000000000001</c:v>
                </c:pt>
                <c:pt idx="2483">
                  <c:v>25.327999999999999</c:v>
                </c:pt>
                <c:pt idx="2484">
                  <c:v>25.332999999999998</c:v>
                </c:pt>
                <c:pt idx="2485">
                  <c:v>25.318999999999999</c:v>
                </c:pt>
                <c:pt idx="2486">
                  <c:v>25.324000000000002</c:v>
                </c:pt>
                <c:pt idx="2487">
                  <c:v>25.303999999999998</c:v>
                </c:pt>
                <c:pt idx="2488">
                  <c:v>25.289000000000001</c:v>
                </c:pt>
                <c:pt idx="2489">
                  <c:v>25.265000000000001</c:v>
                </c:pt>
                <c:pt idx="2490">
                  <c:v>25.26</c:v>
                </c:pt>
                <c:pt idx="2491">
                  <c:v>25.26</c:v>
                </c:pt>
                <c:pt idx="2492">
                  <c:v>25.26</c:v>
                </c:pt>
                <c:pt idx="2493">
                  <c:v>25.196000000000002</c:v>
                </c:pt>
                <c:pt idx="2494">
                  <c:v>25.138000000000002</c:v>
                </c:pt>
                <c:pt idx="2495">
                  <c:v>25.084</c:v>
                </c:pt>
                <c:pt idx="2496">
                  <c:v>25.030999999999999</c:v>
                </c:pt>
                <c:pt idx="2497">
                  <c:v>24.981999999999999</c:v>
                </c:pt>
                <c:pt idx="2498">
                  <c:v>24.928999999999998</c:v>
                </c:pt>
                <c:pt idx="2499">
                  <c:v>24.875</c:v>
                </c:pt>
                <c:pt idx="2500">
                  <c:v>24.812000000000001</c:v>
                </c:pt>
                <c:pt idx="2501">
                  <c:v>24.754000000000001</c:v>
                </c:pt>
                <c:pt idx="2502">
                  <c:v>24.710999999999999</c:v>
                </c:pt>
                <c:pt idx="2503">
                  <c:v>24.696000000000002</c:v>
                </c:pt>
                <c:pt idx="2504">
                  <c:v>24.643000000000001</c:v>
                </c:pt>
                <c:pt idx="2505">
                  <c:v>24.585000000000001</c:v>
                </c:pt>
                <c:pt idx="2506">
                  <c:v>24.532</c:v>
                </c:pt>
                <c:pt idx="2507">
                  <c:v>24.494</c:v>
                </c:pt>
                <c:pt idx="2508">
                  <c:v>24.446000000000002</c:v>
                </c:pt>
                <c:pt idx="2509">
                  <c:v>24.398</c:v>
                </c:pt>
                <c:pt idx="2510">
                  <c:v>24.317</c:v>
                </c:pt>
                <c:pt idx="2511">
                  <c:v>24.288</c:v>
                </c:pt>
                <c:pt idx="2512">
                  <c:v>24.236000000000001</c:v>
                </c:pt>
                <c:pt idx="2513">
                  <c:v>24.202000000000002</c:v>
                </c:pt>
                <c:pt idx="2514">
                  <c:v>24.178000000000001</c:v>
                </c:pt>
                <c:pt idx="2515">
                  <c:v>24.15</c:v>
                </c:pt>
                <c:pt idx="2516">
                  <c:v>24.15</c:v>
                </c:pt>
                <c:pt idx="2517">
                  <c:v>24.131</c:v>
                </c:pt>
                <c:pt idx="2518">
                  <c:v>24.126000000000001</c:v>
                </c:pt>
                <c:pt idx="2519">
                  <c:v>24.093</c:v>
                </c:pt>
                <c:pt idx="2520">
                  <c:v>24.088000000000001</c:v>
                </c:pt>
                <c:pt idx="2521">
                  <c:v>24.093</c:v>
                </c:pt>
                <c:pt idx="2522">
                  <c:v>24.055</c:v>
                </c:pt>
                <c:pt idx="2523">
                  <c:v>24.05</c:v>
                </c:pt>
                <c:pt idx="2524">
                  <c:v>24.055</c:v>
                </c:pt>
                <c:pt idx="2525">
                  <c:v>23.992999999999999</c:v>
                </c:pt>
                <c:pt idx="2526">
                  <c:v>24.001999999999999</c:v>
                </c:pt>
                <c:pt idx="2527">
                  <c:v>24.016999999999999</c:v>
                </c:pt>
                <c:pt idx="2528">
                  <c:v>23.983000000000001</c:v>
                </c:pt>
                <c:pt idx="2529">
                  <c:v>23.988</c:v>
                </c:pt>
                <c:pt idx="2530">
                  <c:v>23.945</c:v>
                </c:pt>
                <c:pt idx="2531">
                  <c:v>23.983000000000001</c:v>
                </c:pt>
                <c:pt idx="2532">
                  <c:v>23.95</c:v>
                </c:pt>
                <c:pt idx="2533">
                  <c:v>23.936</c:v>
                </c:pt>
                <c:pt idx="2534">
                  <c:v>23.936</c:v>
                </c:pt>
                <c:pt idx="2535">
                  <c:v>23.940999999999999</c:v>
                </c:pt>
                <c:pt idx="2536">
                  <c:v>23.898</c:v>
                </c:pt>
                <c:pt idx="2537">
                  <c:v>23.893000000000001</c:v>
                </c:pt>
                <c:pt idx="2538">
                  <c:v>23.879000000000001</c:v>
                </c:pt>
                <c:pt idx="2539">
                  <c:v>23.832000000000001</c:v>
                </c:pt>
                <c:pt idx="2540">
                  <c:v>23.827000000000002</c:v>
                </c:pt>
                <c:pt idx="2541">
                  <c:v>23.785</c:v>
                </c:pt>
                <c:pt idx="2542">
                  <c:v>23.736999999999998</c:v>
                </c:pt>
                <c:pt idx="2543">
                  <c:v>23.709</c:v>
                </c:pt>
                <c:pt idx="2544">
                  <c:v>23.629000000000001</c:v>
                </c:pt>
                <c:pt idx="2545">
                  <c:v>23.591999999999999</c:v>
                </c:pt>
                <c:pt idx="2546">
                  <c:v>23.54</c:v>
                </c:pt>
                <c:pt idx="2547">
                  <c:v>23.474</c:v>
                </c:pt>
                <c:pt idx="2548">
                  <c:v>23.442</c:v>
                </c:pt>
                <c:pt idx="2549">
                  <c:v>23.408999999999999</c:v>
                </c:pt>
                <c:pt idx="2550">
                  <c:v>23.358000000000001</c:v>
                </c:pt>
                <c:pt idx="2551">
                  <c:v>23.311</c:v>
                </c:pt>
                <c:pt idx="2552">
                  <c:v>23.288</c:v>
                </c:pt>
                <c:pt idx="2553">
                  <c:v>23.245999999999999</c:v>
                </c:pt>
                <c:pt idx="2554">
                  <c:v>23.245999999999999</c:v>
                </c:pt>
                <c:pt idx="2555">
                  <c:v>23.222000000000001</c:v>
                </c:pt>
                <c:pt idx="2556">
                  <c:v>23.218</c:v>
                </c:pt>
                <c:pt idx="2557">
                  <c:v>23.18</c:v>
                </c:pt>
                <c:pt idx="2558">
                  <c:v>23.161999999999999</c:v>
                </c:pt>
                <c:pt idx="2559">
                  <c:v>23.129000000000001</c:v>
                </c:pt>
                <c:pt idx="2560">
                  <c:v>23.077999999999999</c:v>
                </c:pt>
                <c:pt idx="2561">
                  <c:v>23.088000000000001</c:v>
                </c:pt>
                <c:pt idx="2562">
                  <c:v>23.045999999999999</c:v>
                </c:pt>
                <c:pt idx="2563">
                  <c:v>23.041</c:v>
                </c:pt>
                <c:pt idx="2564">
                  <c:v>23.013999999999999</c:v>
                </c:pt>
                <c:pt idx="2565">
                  <c:v>23.004000000000001</c:v>
                </c:pt>
                <c:pt idx="2566">
                  <c:v>22.995000000000001</c:v>
                </c:pt>
                <c:pt idx="2567">
                  <c:v>22.995000000000001</c:v>
                </c:pt>
                <c:pt idx="2568">
                  <c:v>22.981000000000002</c:v>
                </c:pt>
                <c:pt idx="2569">
                  <c:v>22.972000000000001</c:v>
                </c:pt>
                <c:pt idx="2570">
                  <c:v>22.949000000000002</c:v>
                </c:pt>
                <c:pt idx="2571">
                  <c:v>22.957999999999998</c:v>
                </c:pt>
                <c:pt idx="2572">
                  <c:v>22.952999999999999</c:v>
                </c:pt>
                <c:pt idx="2573">
                  <c:v>22.93</c:v>
                </c:pt>
                <c:pt idx="2574">
                  <c:v>22.920999999999999</c:v>
                </c:pt>
                <c:pt idx="2575">
                  <c:v>22.94</c:v>
                </c:pt>
                <c:pt idx="2576">
                  <c:v>22.920999999999999</c:v>
                </c:pt>
                <c:pt idx="2577">
                  <c:v>22.898</c:v>
                </c:pt>
                <c:pt idx="2578">
                  <c:v>22.907</c:v>
                </c:pt>
                <c:pt idx="2579">
                  <c:v>22.907</c:v>
                </c:pt>
                <c:pt idx="2580">
                  <c:v>22.884</c:v>
                </c:pt>
                <c:pt idx="2581">
                  <c:v>22.884</c:v>
                </c:pt>
                <c:pt idx="2582">
                  <c:v>22.884</c:v>
                </c:pt>
                <c:pt idx="2583">
                  <c:v>22.861000000000001</c:v>
                </c:pt>
                <c:pt idx="2584">
                  <c:v>22.88</c:v>
                </c:pt>
                <c:pt idx="2585">
                  <c:v>22.856999999999999</c:v>
                </c:pt>
                <c:pt idx="2586">
                  <c:v>22.861000000000001</c:v>
                </c:pt>
                <c:pt idx="2587">
                  <c:v>22.829000000000001</c:v>
                </c:pt>
                <c:pt idx="2588">
                  <c:v>22.786999999999999</c:v>
                </c:pt>
                <c:pt idx="2589">
                  <c:v>22.709</c:v>
                </c:pt>
                <c:pt idx="2590">
                  <c:v>22.681999999999999</c:v>
                </c:pt>
                <c:pt idx="2591">
                  <c:v>22.645</c:v>
                </c:pt>
                <c:pt idx="2592">
                  <c:v>22.562999999999999</c:v>
                </c:pt>
                <c:pt idx="2593">
                  <c:v>22.516999999999999</c:v>
                </c:pt>
                <c:pt idx="2594">
                  <c:v>22.484999999999999</c:v>
                </c:pt>
                <c:pt idx="2595">
                  <c:v>22.443999999999999</c:v>
                </c:pt>
                <c:pt idx="2596">
                  <c:v>22.393999999999998</c:v>
                </c:pt>
                <c:pt idx="2597">
                  <c:v>22.338999999999999</c:v>
                </c:pt>
                <c:pt idx="2598">
                  <c:v>22.33</c:v>
                </c:pt>
                <c:pt idx="2599">
                  <c:v>23.302</c:v>
                </c:pt>
                <c:pt idx="2600">
                  <c:v>24.919</c:v>
                </c:pt>
                <c:pt idx="2601">
                  <c:v>28.66</c:v>
                </c:pt>
                <c:pt idx="2602">
                  <c:v>30.029</c:v>
                </c:pt>
                <c:pt idx="2603">
                  <c:v>31.186</c:v>
                </c:pt>
                <c:pt idx="2604">
                  <c:v>31.873000000000001</c:v>
                </c:pt>
                <c:pt idx="2605">
                  <c:v>32.29</c:v>
                </c:pt>
                <c:pt idx="2606">
                  <c:v>32.551000000000002</c:v>
                </c:pt>
                <c:pt idx="2607">
                  <c:v>32.710999999999999</c:v>
                </c:pt>
                <c:pt idx="2608">
                  <c:v>32.831000000000003</c:v>
                </c:pt>
                <c:pt idx="2609">
                  <c:v>32.9</c:v>
                </c:pt>
                <c:pt idx="2610">
                  <c:v>32.933999999999997</c:v>
                </c:pt>
                <c:pt idx="2611">
                  <c:v>32.979999999999997</c:v>
                </c:pt>
                <c:pt idx="2612">
                  <c:v>33.048999999999999</c:v>
                </c:pt>
                <c:pt idx="2613">
                  <c:v>33.066000000000003</c:v>
                </c:pt>
                <c:pt idx="2614">
                  <c:v>33.048999999999999</c:v>
                </c:pt>
                <c:pt idx="2615">
                  <c:v>33.122999999999998</c:v>
                </c:pt>
                <c:pt idx="2616">
                  <c:v>33.106000000000002</c:v>
                </c:pt>
                <c:pt idx="2617">
                  <c:v>33.152000000000001</c:v>
                </c:pt>
                <c:pt idx="2618">
                  <c:v>33.146000000000001</c:v>
                </c:pt>
                <c:pt idx="2619">
                  <c:v>33.186999999999998</c:v>
                </c:pt>
                <c:pt idx="2620">
                  <c:v>33.164000000000001</c:v>
                </c:pt>
                <c:pt idx="2621">
                  <c:v>33.192</c:v>
                </c:pt>
                <c:pt idx="2622">
                  <c:v>33.186999999999998</c:v>
                </c:pt>
                <c:pt idx="2623">
                  <c:v>33.21</c:v>
                </c:pt>
                <c:pt idx="2624">
                  <c:v>33.198</c:v>
                </c:pt>
                <c:pt idx="2625">
                  <c:v>33.216000000000001</c:v>
                </c:pt>
                <c:pt idx="2626">
                  <c:v>33.216000000000001</c:v>
                </c:pt>
                <c:pt idx="2627">
                  <c:v>33.226999999999997</c:v>
                </c:pt>
                <c:pt idx="2628">
                  <c:v>33.232999999999997</c:v>
                </c:pt>
                <c:pt idx="2629">
                  <c:v>33.226999999999997</c:v>
                </c:pt>
                <c:pt idx="2630">
                  <c:v>33.244</c:v>
                </c:pt>
                <c:pt idx="2631">
                  <c:v>33.262</c:v>
                </c:pt>
                <c:pt idx="2632">
                  <c:v>33.232999999999997</c:v>
                </c:pt>
                <c:pt idx="2633">
                  <c:v>33.25</c:v>
                </c:pt>
                <c:pt idx="2634">
                  <c:v>33.238999999999997</c:v>
                </c:pt>
                <c:pt idx="2635">
                  <c:v>33.220999999999997</c:v>
                </c:pt>
                <c:pt idx="2636">
                  <c:v>33.192</c:v>
                </c:pt>
                <c:pt idx="2637">
                  <c:v>33.128999999999998</c:v>
                </c:pt>
                <c:pt idx="2638">
                  <c:v>33.1</c:v>
                </c:pt>
                <c:pt idx="2639">
                  <c:v>33.072000000000003</c:v>
                </c:pt>
                <c:pt idx="2640">
                  <c:v>33.031999999999996</c:v>
                </c:pt>
                <c:pt idx="2641">
                  <c:v>33.009</c:v>
                </c:pt>
                <c:pt idx="2642">
                  <c:v>32.94</c:v>
                </c:pt>
                <c:pt idx="2643">
                  <c:v>32.927999999999997</c:v>
                </c:pt>
                <c:pt idx="2644">
                  <c:v>32.893999999999998</c:v>
                </c:pt>
                <c:pt idx="2645">
                  <c:v>32.825000000000003</c:v>
                </c:pt>
                <c:pt idx="2646">
                  <c:v>32.802</c:v>
                </c:pt>
                <c:pt idx="2647">
                  <c:v>32.722000000000001</c:v>
                </c:pt>
                <c:pt idx="2648">
                  <c:v>32.659999999999997</c:v>
                </c:pt>
                <c:pt idx="2649">
                  <c:v>32.557000000000002</c:v>
                </c:pt>
                <c:pt idx="2650">
                  <c:v>32.523000000000003</c:v>
                </c:pt>
                <c:pt idx="2651">
                  <c:v>32.997</c:v>
                </c:pt>
                <c:pt idx="2652">
                  <c:v>33.06</c:v>
                </c:pt>
                <c:pt idx="2653">
                  <c:v>33.066000000000003</c:v>
                </c:pt>
                <c:pt idx="2654">
                  <c:v>33.072000000000003</c:v>
                </c:pt>
                <c:pt idx="2655">
                  <c:v>33.082999999999998</c:v>
                </c:pt>
                <c:pt idx="2656">
                  <c:v>33.072000000000003</c:v>
                </c:pt>
                <c:pt idx="2657">
                  <c:v>33.06</c:v>
                </c:pt>
                <c:pt idx="2658">
                  <c:v>33.036999999999999</c:v>
                </c:pt>
                <c:pt idx="2659">
                  <c:v>33.026000000000003</c:v>
                </c:pt>
                <c:pt idx="2660">
                  <c:v>32.991</c:v>
                </c:pt>
                <c:pt idx="2661">
                  <c:v>33.009</c:v>
                </c:pt>
                <c:pt idx="2662">
                  <c:v>32.963000000000001</c:v>
                </c:pt>
                <c:pt idx="2663">
                  <c:v>32.951000000000001</c:v>
                </c:pt>
                <c:pt idx="2664">
                  <c:v>32.945</c:v>
                </c:pt>
                <c:pt idx="2665">
                  <c:v>32.927999999999997</c:v>
                </c:pt>
                <c:pt idx="2666">
                  <c:v>32.94</c:v>
                </c:pt>
                <c:pt idx="2667">
                  <c:v>32.911000000000001</c:v>
                </c:pt>
                <c:pt idx="2668">
                  <c:v>32.877000000000002</c:v>
                </c:pt>
                <c:pt idx="2669">
                  <c:v>32.847999999999999</c:v>
                </c:pt>
                <c:pt idx="2670">
                  <c:v>32.877000000000002</c:v>
                </c:pt>
                <c:pt idx="2671">
                  <c:v>32.86</c:v>
                </c:pt>
                <c:pt idx="2672">
                  <c:v>32.82</c:v>
                </c:pt>
                <c:pt idx="2673">
                  <c:v>32.814</c:v>
                </c:pt>
                <c:pt idx="2674">
                  <c:v>32.825000000000003</c:v>
                </c:pt>
                <c:pt idx="2675">
                  <c:v>32.790999999999997</c:v>
                </c:pt>
                <c:pt idx="2676">
                  <c:v>32.784999999999997</c:v>
                </c:pt>
                <c:pt idx="2677">
                  <c:v>32.750999999999998</c:v>
                </c:pt>
                <c:pt idx="2678">
                  <c:v>32.710999999999999</c:v>
                </c:pt>
                <c:pt idx="2679">
                  <c:v>32.670999999999999</c:v>
                </c:pt>
                <c:pt idx="2680">
                  <c:v>32.664999999999999</c:v>
                </c:pt>
                <c:pt idx="2681">
                  <c:v>32.659999999999997</c:v>
                </c:pt>
                <c:pt idx="2682">
                  <c:v>32.603000000000002</c:v>
                </c:pt>
                <c:pt idx="2683">
                  <c:v>32.557000000000002</c:v>
                </c:pt>
                <c:pt idx="2684">
                  <c:v>32.506</c:v>
                </c:pt>
                <c:pt idx="2685">
                  <c:v>32.454999999999998</c:v>
                </c:pt>
                <c:pt idx="2686">
                  <c:v>32.414999999999999</c:v>
                </c:pt>
                <c:pt idx="2687">
                  <c:v>32.375</c:v>
                </c:pt>
                <c:pt idx="2688">
                  <c:v>32.307000000000002</c:v>
                </c:pt>
                <c:pt idx="2689">
                  <c:v>32.284999999999997</c:v>
                </c:pt>
                <c:pt idx="2690">
                  <c:v>32.200000000000003</c:v>
                </c:pt>
                <c:pt idx="2691">
                  <c:v>32.137999999999998</c:v>
                </c:pt>
                <c:pt idx="2692">
                  <c:v>32.093000000000004</c:v>
                </c:pt>
                <c:pt idx="2693">
                  <c:v>32.024999999999999</c:v>
                </c:pt>
                <c:pt idx="2694">
                  <c:v>31.997</c:v>
                </c:pt>
                <c:pt idx="2695">
                  <c:v>31.946000000000002</c:v>
                </c:pt>
                <c:pt idx="2696">
                  <c:v>31.861999999999998</c:v>
                </c:pt>
                <c:pt idx="2697">
                  <c:v>31.838999999999999</c:v>
                </c:pt>
                <c:pt idx="2698">
                  <c:v>31.8</c:v>
                </c:pt>
                <c:pt idx="2699">
                  <c:v>31.771999999999998</c:v>
                </c:pt>
                <c:pt idx="2700">
                  <c:v>31.738</c:v>
                </c:pt>
                <c:pt idx="2701">
                  <c:v>31.71</c:v>
                </c:pt>
                <c:pt idx="2702">
                  <c:v>31.654</c:v>
                </c:pt>
                <c:pt idx="2703">
                  <c:v>31.632000000000001</c:v>
                </c:pt>
                <c:pt idx="2704">
                  <c:v>31.620999999999999</c:v>
                </c:pt>
                <c:pt idx="2705">
                  <c:v>31.526</c:v>
                </c:pt>
                <c:pt idx="2706">
                  <c:v>31.536999999999999</c:v>
                </c:pt>
                <c:pt idx="2707">
                  <c:v>31.492000000000001</c:v>
                </c:pt>
                <c:pt idx="2708">
                  <c:v>31.448</c:v>
                </c:pt>
                <c:pt idx="2709">
                  <c:v>31.448</c:v>
                </c:pt>
                <c:pt idx="2710">
                  <c:v>31.402999999999999</c:v>
                </c:pt>
                <c:pt idx="2711">
                  <c:v>31.396999999999998</c:v>
                </c:pt>
                <c:pt idx="2712">
                  <c:v>31.381</c:v>
                </c:pt>
                <c:pt idx="2713">
                  <c:v>31.347000000000001</c:v>
                </c:pt>
                <c:pt idx="2714">
                  <c:v>31.347000000000001</c:v>
                </c:pt>
                <c:pt idx="2715">
                  <c:v>31.341999999999999</c:v>
                </c:pt>
                <c:pt idx="2716">
                  <c:v>31.324999999999999</c:v>
                </c:pt>
                <c:pt idx="2717">
                  <c:v>31.292000000000002</c:v>
                </c:pt>
                <c:pt idx="2718">
                  <c:v>31.27</c:v>
                </c:pt>
                <c:pt idx="2719">
                  <c:v>31.263999999999999</c:v>
                </c:pt>
                <c:pt idx="2720">
                  <c:v>31.263999999999999</c:v>
                </c:pt>
                <c:pt idx="2721">
                  <c:v>31.253</c:v>
                </c:pt>
                <c:pt idx="2722">
                  <c:v>31.242000000000001</c:v>
                </c:pt>
                <c:pt idx="2723">
                  <c:v>31.175000000000001</c:v>
                </c:pt>
                <c:pt idx="2724">
                  <c:v>31.135999999999999</c:v>
                </c:pt>
                <c:pt idx="2725">
                  <c:v>31.087</c:v>
                </c:pt>
                <c:pt idx="2726">
                  <c:v>31.047999999999998</c:v>
                </c:pt>
                <c:pt idx="2727">
                  <c:v>31.026</c:v>
                </c:pt>
                <c:pt idx="2728">
                  <c:v>30.948</c:v>
                </c:pt>
                <c:pt idx="2729">
                  <c:v>30.86</c:v>
                </c:pt>
                <c:pt idx="2730">
                  <c:v>30.81</c:v>
                </c:pt>
                <c:pt idx="2731">
                  <c:v>30.771999999999998</c:v>
                </c:pt>
                <c:pt idx="2732">
                  <c:v>30.722000000000001</c:v>
                </c:pt>
                <c:pt idx="2733">
                  <c:v>30.646000000000001</c:v>
                </c:pt>
                <c:pt idx="2734">
                  <c:v>30.596</c:v>
                </c:pt>
                <c:pt idx="2735">
                  <c:v>30.536000000000001</c:v>
                </c:pt>
                <c:pt idx="2736">
                  <c:v>30.492000000000001</c:v>
                </c:pt>
                <c:pt idx="2737">
                  <c:v>30.399000000000001</c:v>
                </c:pt>
                <c:pt idx="2738">
                  <c:v>30.366</c:v>
                </c:pt>
                <c:pt idx="2739">
                  <c:v>30.317</c:v>
                </c:pt>
                <c:pt idx="2740">
                  <c:v>30.245999999999999</c:v>
                </c:pt>
                <c:pt idx="2741">
                  <c:v>30.207999999999998</c:v>
                </c:pt>
                <c:pt idx="2742">
                  <c:v>30.192</c:v>
                </c:pt>
                <c:pt idx="2743">
                  <c:v>30.148</c:v>
                </c:pt>
                <c:pt idx="2744">
                  <c:v>30.120999999999999</c:v>
                </c:pt>
                <c:pt idx="2745">
                  <c:v>30.1</c:v>
                </c:pt>
                <c:pt idx="2746">
                  <c:v>30.105</c:v>
                </c:pt>
                <c:pt idx="2747">
                  <c:v>30.082999999999998</c:v>
                </c:pt>
                <c:pt idx="2748">
                  <c:v>30.116</c:v>
                </c:pt>
                <c:pt idx="2749">
                  <c:v>30.120999999999999</c:v>
                </c:pt>
                <c:pt idx="2750">
                  <c:v>30.154</c:v>
                </c:pt>
                <c:pt idx="2751">
                  <c:v>30.202999999999999</c:v>
                </c:pt>
                <c:pt idx="2752">
                  <c:v>30.268000000000001</c:v>
                </c:pt>
                <c:pt idx="2753">
                  <c:v>30.366</c:v>
                </c:pt>
                <c:pt idx="2754">
                  <c:v>30.437000000000001</c:v>
                </c:pt>
                <c:pt idx="2755">
                  <c:v>30.524999999999999</c:v>
                </c:pt>
                <c:pt idx="2756">
                  <c:v>30.617999999999999</c:v>
                </c:pt>
                <c:pt idx="2757">
                  <c:v>30.684000000000001</c:v>
                </c:pt>
                <c:pt idx="2758">
                  <c:v>30.788</c:v>
                </c:pt>
                <c:pt idx="2759">
                  <c:v>30.855</c:v>
                </c:pt>
                <c:pt idx="2760">
                  <c:v>30.91</c:v>
                </c:pt>
                <c:pt idx="2761">
                  <c:v>30.975999999999999</c:v>
                </c:pt>
                <c:pt idx="2762">
                  <c:v>31.030999999999999</c:v>
                </c:pt>
                <c:pt idx="2763">
                  <c:v>31.059000000000001</c:v>
                </c:pt>
                <c:pt idx="2764">
                  <c:v>31.12</c:v>
                </c:pt>
                <c:pt idx="2765">
                  <c:v>31.152999999999999</c:v>
                </c:pt>
                <c:pt idx="2766">
                  <c:v>31.175000000000001</c:v>
                </c:pt>
                <c:pt idx="2767">
                  <c:v>31.213999999999999</c:v>
                </c:pt>
                <c:pt idx="2768">
                  <c:v>31.247</c:v>
                </c:pt>
                <c:pt idx="2769">
                  <c:v>31.242000000000001</c:v>
                </c:pt>
                <c:pt idx="2770">
                  <c:v>31.308</c:v>
                </c:pt>
                <c:pt idx="2771">
                  <c:v>31.308</c:v>
                </c:pt>
                <c:pt idx="2772">
                  <c:v>31.308</c:v>
                </c:pt>
                <c:pt idx="2773">
                  <c:v>31.314</c:v>
                </c:pt>
                <c:pt idx="2774">
                  <c:v>31.27</c:v>
                </c:pt>
                <c:pt idx="2775">
                  <c:v>31.274999999999999</c:v>
                </c:pt>
                <c:pt idx="2776">
                  <c:v>31.236000000000001</c:v>
                </c:pt>
                <c:pt idx="2777">
                  <c:v>31.236000000000001</c:v>
                </c:pt>
                <c:pt idx="2778">
                  <c:v>31.186</c:v>
                </c:pt>
                <c:pt idx="2779">
                  <c:v>31.146999999999998</c:v>
                </c:pt>
                <c:pt idx="2780">
                  <c:v>31.109000000000002</c:v>
                </c:pt>
                <c:pt idx="2781">
                  <c:v>31.087</c:v>
                </c:pt>
                <c:pt idx="2782">
                  <c:v>31.047999999999998</c:v>
                </c:pt>
                <c:pt idx="2783">
                  <c:v>31.026</c:v>
                </c:pt>
                <c:pt idx="2784">
                  <c:v>30.948</c:v>
                </c:pt>
                <c:pt idx="2785">
                  <c:v>30.937000000000001</c:v>
                </c:pt>
                <c:pt idx="2786">
                  <c:v>30.866</c:v>
                </c:pt>
                <c:pt idx="2787">
                  <c:v>30.815999999999999</c:v>
                </c:pt>
                <c:pt idx="2788">
                  <c:v>30.771999999999998</c:v>
                </c:pt>
                <c:pt idx="2789">
                  <c:v>30.710999999999999</c:v>
                </c:pt>
                <c:pt idx="2790">
                  <c:v>30.678000000000001</c:v>
                </c:pt>
                <c:pt idx="2791">
                  <c:v>30.657</c:v>
                </c:pt>
                <c:pt idx="2792">
                  <c:v>30.64</c:v>
                </c:pt>
                <c:pt idx="2793">
                  <c:v>30.574000000000002</c:v>
                </c:pt>
                <c:pt idx="2794">
                  <c:v>30.596</c:v>
                </c:pt>
                <c:pt idx="2795">
                  <c:v>30.558</c:v>
                </c:pt>
                <c:pt idx="2796">
                  <c:v>30.552</c:v>
                </c:pt>
                <c:pt idx="2797">
                  <c:v>30.541</c:v>
                </c:pt>
                <c:pt idx="2798">
                  <c:v>30.518999999999998</c:v>
                </c:pt>
                <c:pt idx="2799">
                  <c:v>30.518999999999998</c:v>
                </c:pt>
                <c:pt idx="2800">
                  <c:v>30.509</c:v>
                </c:pt>
                <c:pt idx="2801">
                  <c:v>30.486999999999998</c:v>
                </c:pt>
                <c:pt idx="2802">
                  <c:v>30.486999999999998</c:v>
                </c:pt>
                <c:pt idx="2803">
                  <c:v>30.47</c:v>
                </c:pt>
                <c:pt idx="2804">
                  <c:v>30.465</c:v>
                </c:pt>
                <c:pt idx="2805">
                  <c:v>30.437000000000001</c:v>
                </c:pt>
                <c:pt idx="2806">
                  <c:v>30.431999999999999</c:v>
                </c:pt>
                <c:pt idx="2807">
                  <c:v>30.437000000000001</c:v>
                </c:pt>
                <c:pt idx="2808">
                  <c:v>30.425999999999998</c:v>
                </c:pt>
                <c:pt idx="2809">
                  <c:v>30.416</c:v>
                </c:pt>
                <c:pt idx="2810">
                  <c:v>31.263999999999999</c:v>
                </c:pt>
                <c:pt idx="2811">
                  <c:v>32.682000000000002</c:v>
                </c:pt>
                <c:pt idx="2812">
                  <c:v>33.969000000000001</c:v>
                </c:pt>
                <c:pt idx="2813">
                  <c:v>34.585000000000001</c:v>
                </c:pt>
                <c:pt idx="2814">
                  <c:v>34.744999999999997</c:v>
                </c:pt>
                <c:pt idx="2815">
                  <c:v>34.804000000000002</c:v>
                </c:pt>
                <c:pt idx="2816">
                  <c:v>34.81</c:v>
                </c:pt>
                <c:pt idx="2817">
                  <c:v>34.816000000000003</c:v>
                </c:pt>
                <c:pt idx="2818">
                  <c:v>34.78</c:v>
                </c:pt>
                <c:pt idx="2819">
                  <c:v>34.744999999999997</c:v>
                </c:pt>
                <c:pt idx="2820">
                  <c:v>34.715000000000003</c:v>
                </c:pt>
                <c:pt idx="2821">
                  <c:v>34.667999999999999</c:v>
                </c:pt>
                <c:pt idx="2822">
                  <c:v>34.555999999999997</c:v>
                </c:pt>
                <c:pt idx="2823">
                  <c:v>34.520000000000003</c:v>
                </c:pt>
                <c:pt idx="2824">
                  <c:v>34.520000000000003</c:v>
                </c:pt>
                <c:pt idx="2825">
                  <c:v>34.438000000000002</c:v>
                </c:pt>
                <c:pt idx="2826">
                  <c:v>34.402999999999999</c:v>
                </c:pt>
                <c:pt idx="2827">
                  <c:v>34.338000000000001</c:v>
                </c:pt>
                <c:pt idx="2828">
                  <c:v>34.290999999999997</c:v>
                </c:pt>
                <c:pt idx="2829">
                  <c:v>34.262</c:v>
                </c:pt>
                <c:pt idx="2830">
                  <c:v>34.197000000000003</c:v>
                </c:pt>
                <c:pt idx="2831">
                  <c:v>34.167999999999999</c:v>
                </c:pt>
                <c:pt idx="2832">
                  <c:v>34.139000000000003</c:v>
                </c:pt>
                <c:pt idx="2833">
                  <c:v>34.057000000000002</c:v>
                </c:pt>
                <c:pt idx="2834">
                  <c:v>33.969000000000001</c:v>
                </c:pt>
                <c:pt idx="2835">
                  <c:v>33.893000000000001</c:v>
                </c:pt>
                <c:pt idx="2836">
                  <c:v>33.863999999999997</c:v>
                </c:pt>
                <c:pt idx="2837">
                  <c:v>33.811999999999998</c:v>
                </c:pt>
                <c:pt idx="2838">
                  <c:v>33.817999999999998</c:v>
                </c:pt>
                <c:pt idx="2839">
                  <c:v>33.805999999999997</c:v>
                </c:pt>
                <c:pt idx="2840">
                  <c:v>33.783000000000001</c:v>
                </c:pt>
                <c:pt idx="2841">
                  <c:v>33.777000000000001</c:v>
                </c:pt>
                <c:pt idx="2842">
                  <c:v>33.777000000000001</c:v>
                </c:pt>
                <c:pt idx="2843">
                  <c:v>33.771000000000001</c:v>
                </c:pt>
                <c:pt idx="2844">
                  <c:v>33.753999999999998</c:v>
                </c:pt>
                <c:pt idx="2845">
                  <c:v>33.735999999999997</c:v>
                </c:pt>
                <c:pt idx="2846">
                  <c:v>33.747999999999998</c:v>
                </c:pt>
                <c:pt idx="2847">
                  <c:v>33.741999999999997</c:v>
                </c:pt>
                <c:pt idx="2848">
                  <c:v>33.735999999999997</c:v>
                </c:pt>
                <c:pt idx="2849">
                  <c:v>33.719000000000001</c:v>
                </c:pt>
                <c:pt idx="2850">
                  <c:v>33.713000000000001</c:v>
                </c:pt>
                <c:pt idx="2851">
                  <c:v>33.719000000000001</c:v>
                </c:pt>
                <c:pt idx="2852">
                  <c:v>33.707000000000001</c:v>
                </c:pt>
                <c:pt idx="2853">
                  <c:v>33.695999999999998</c:v>
                </c:pt>
                <c:pt idx="2854">
                  <c:v>33.729999999999997</c:v>
                </c:pt>
                <c:pt idx="2855">
                  <c:v>33.701000000000001</c:v>
                </c:pt>
                <c:pt idx="2856">
                  <c:v>33.707000000000001</c:v>
                </c:pt>
                <c:pt idx="2857">
                  <c:v>33.69</c:v>
                </c:pt>
                <c:pt idx="2858">
                  <c:v>33.713000000000001</c:v>
                </c:pt>
                <c:pt idx="2859">
                  <c:v>33.671999999999997</c:v>
                </c:pt>
                <c:pt idx="2860">
                  <c:v>33.677999999999997</c:v>
                </c:pt>
                <c:pt idx="2861">
                  <c:v>33.643000000000001</c:v>
                </c:pt>
                <c:pt idx="2862">
                  <c:v>33.655000000000001</c:v>
                </c:pt>
                <c:pt idx="2863">
                  <c:v>33.625999999999998</c:v>
                </c:pt>
                <c:pt idx="2864">
                  <c:v>33.585000000000001</c:v>
                </c:pt>
                <c:pt idx="2865">
                  <c:v>33.551000000000002</c:v>
                </c:pt>
                <c:pt idx="2866">
                  <c:v>33.521999999999998</c:v>
                </c:pt>
                <c:pt idx="2867">
                  <c:v>33.497999999999998</c:v>
                </c:pt>
                <c:pt idx="2868">
                  <c:v>33.451999999999998</c:v>
                </c:pt>
                <c:pt idx="2869">
                  <c:v>33.284999999999997</c:v>
                </c:pt>
                <c:pt idx="2870">
                  <c:v>33.267000000000003</c:v>
                </c:pt>
                <c:pt idx="2871">
                  <c:v>33.220999999999997</c:v>
                </c:pt>
                <c:pt idx="2872">
                  <c:v>33.164000000000001</c:v>
                </c:pt>
                <c:pt idx="2873">
                  <c:v>33.152000000000001</c:v>
                </c:pt>
                <c:pt idx="2874">
                  <c:v>33.1</c:v>
                </c:pt>
                <c:pt idx="2875">
                  <c:v>33.014000000000003</c:v>
                </c:pt>
                <c:pt idx="2876">
                  <c:v>32.945</c:v>
                </c:pt>
                <c:pt idx="2877">
                  <c:v>32.877000000000002</c:v>
                </c:pt>
                <c:pt idx="2878">
                  <c:v>32.831000000000003</c:v>
                </c:pt>
                <c:pt idx="2879">
                  <c:v>32.74</c:v>
                </c:pt>
                <c:pt idx="2880">
                  <c:v>32.728000000000002</c:v>
                </c:pt>
                <c:pt idx="2881">
                  <c:v>32.677</c:v>
                </c:pt>
                <c:pt idx="2882">
                  <c:v>32.643000000000001</c:v>
                </c:pt>
                <c:pt idx="2883">
                  <c:v>32.607999999999997</c:v>
                </c:pt>
                <c:pt idx="2884">
                  <c:v>32.613999999999997</c:v>
                </c:pt>
                <c:pt idx="2885">
                  <c:v>32.58</c:v>
                </c:pt>
                <c:pt idx="2886">
                  <c:v>32.569000000000003</c:v>
                </c:pt>
                <c:pt idx="2887">
                  <c:v>32.523000000000003</c:v>
                </c:pt>
                <c:pt idx="2888">
                  <c:v>32.529000000000003</c:v>
                </c:pt>
                <c:pt idx="2889">
                  <c:v>32.494999999999997</c:v>
                </c:pt>
                <c:pt idx="2890">
                  <c:v>32.454999999999998</c:v>
                </c:pt>
                <c:pt idx="2891">
                  <c:v>32.454999999999998</c:v>
                </c:pt>
                <c:pt idx="2892">
                  <c:v>32.420999999999999</c:v>
                </c:pt>
                <c:pt idx="2893">
                  <c:v>32.420999999999999</c:v>
                </c:pt>
                <c:pt idx="2894">
                  <c:v>32.404000000000003</c:v>
                </c:pt>
                <c:pt idx="2895">
                  <c:v>32.398000000000003</c:v>
                </c:pt>
                <c:pt idx="2896">
                  <c:v>32.375</c:v>
                </c:pt>
                <c:pt idx="2897">
                  <c:v>32.381</c:v>
                </c:pt>
                <c:pt idx="2898">
                  <c:v>32.347000000000001</c:v>
                </c:pt>
                <c:pt idx="2899">
                  <c:v>32.341000000000001</c:v>
                </c:pt>
                <c:pt idx="2900">
                  <c:v>32.353000000000002</c:v>
                </c:pt>
                <c:pt idx="2901">
                  <c:v>32.323999999999998</c:v>
                </c:pt>
                <c:pt idx="2902">
                  <c:v>32.323999999999998</c:v>
                </c:pt>
                <c:pt idx="2903">
                  <c:v>32.307000000000002</c:v>
                </c:pt>
                <c:pt idx="2904">
                  <c:v>32.268000000000001</c:v>
                </c:pt>
                <c:pt idx="2905">
                  <c:v>32.273000000000003</c:v>
                </c:pt>
                <c:pt idx="2906">
                  <c:v>32.268000000000001</c:v>
                </c:pt>
                <c:pt idx="2907">
                  <c:v>32.238999999999997</c:v>
                </c:pt>
                <c:pt idx="2908">
                  <c:v>32.194000000000003</c:v>
                </c:pt>
                <c:pt idx="2909">
                  <c:v>32.165999999999997</c:v>
                </c:pt>
                <c:pt idx="2910">
                  <c:v>32.121000000000002</c:v>
                </c:pt>
                <c:pt idx="2911">
                  <c:v>32.058999999999997</c:v>
                </c:pt>
                <c:pt idx="2912">
                  <c:v>32.024999999999999</c:v>
                </c:pt>
                <c:pt idx="2913">
                  <c:v>31.974</c:v>
                </c:pt>
                <c:pt idx="2914">
                  <c:v>31.911999999999999</c:v>
                </c:pt>
                <c:pt idx="2915">
                  <c:v>31.861999999999998</c:v>
                </c:pt>
                <c:pt idx="2916">
                  <c:v>31.811</c:v>
                </c:pt>
                <c:pt idx="2917">
                  <c:v>31.777999999999999</c:v>
                </c:pt>
                <c:pt idx="2918">
                  <c:v>31.738</c:v>
                </c:pt>
                <c:pt idx="2919">
                  <c:v>31.681999999999999</c:v>
                </c:pt>
                <c:pt idx="2920">
                  <c:v>31.637</c:v>
                </c:pt>
                <c:pt idx="2921">
                  <c:v>31.61</c:v>
                </c:pt>
                <c:pt idx="2922">
                  <c:v>31.576000000000001</c:v>
                </c:pt>
                <c:pt idx="2923">
                  <c:v>31.582000000000001</c:v>
                </c:pt>
                <c:pt idx="2924">
                  <c:v>31.614999999999998</c:v>
                </c:pt>
                <c:pt idx="2925">
                  <c:v>31.637</c:v>
                </c:pt>
                <c:pt idx="2926">
                  <c:v>31.861999999999998</c:v>
                </c:pt>
                <c:pt idx="2927">
                  <c:v>32.398000000000003</c:v>
                </c:pt>
                <c:pt idx="2928">
                  <c:v>32.837000000000003</c:v>
                </c:pt>
                <c:pt idx="2929">
                  <c:v>33.256</c:v>
                </c:pt>
                <c:pt idx="2930">
                  <c:v>33.539000000000001</c:v>
                </c:pt>
                <c:pt idx="2931">
                  <c:v>33.695999999999998</c:v>
                </c:pt>
                <c:pt idx="2932">
                  <c:v>33.725000000000001</c:v>
                </c:pt>
                <c:pt idx="2933">
                  <c:v>33.829000000000001</c:v>
                </c:pt>
                <c:pt idx="2934">
                  <c:v>33.835000000000001</c:v>
                </c:pt>
                <c:pt idx="2935">
                  <c:v>33.847000000000001</c:v>
                </c:pt>
                <c:pt idx="2936">
                  <c:v>33.863999999999997</c:v>
                </c:pt>
                <c:pt idx="2937">
                  <c:v>33.887999999999998</c:v>
                </c:pt>
                <c:pt idx="2938">
                  <c:v>33.893000000000001</c:v>
                </c:pt>
                <c:pt idx="2939">
                  <c:v>33.881999999999998</c:v>
                </c:pt>
                <c:pt idx="2940">
                  <c:v>33.881999999999998</c:v>
                </c:pt>
                <c:pt idx="2941">
                  <c:v>33.863999999999997</c:v>
                </c:pt>
                <c:pt idx="2942">
                  <c:v>33.911000000000001</c:v>
                </c:pt>
                <c:pt idx="2943">
                  <c:v>33.887999999999998</c:v>
                </c:pt>
                <c:pt idx="2944">
                  <c:v>33.857999999999997</c:v>
                </c:pt>
                <c:pt idx="2945">
                  <c:v>33.887999999999998</c:v>
                </c:pt>
                <c:pt idx="2946">
                  <c:v>33.875999999999998</c:v>
                </c:pt>
                <c:pt idx="2947">
                  <c:v>33.847000000000001</c:v>
                </c:pt>
                <c:pt idx="2948">
                  <c:v>33.869999999999997</c:v>
                </c:pt>
                <c:pt idx="2949">
                  <c:v>33.853000000000002</c:v>
                </c:pt>
                <c:pt idx="2950">
                  <c:v>33.841000000000001</c:v>
                </c:pt>
                <c:pt idx="2951">
                  <c:v>33.857999999999997</c:v>
                </c:pt>
                <c:pt idx="2952">
                  <c:v>33.829000000000001</c:v>
                </c:pt>
                <c:pt idx="2953">
                  <c:v>33.835000000000001</c:v>
                </c:pt>
                <c:pt idx="2954">
                  <c:v>33.841000000000001</c:v>
                </c:pt>
                <c:pt idx="2955">
                  <c:v>33.857999999999997</c:v>
                </c:pt>
                <c:pt idx="2956">
                  <c:v>33.817999999999998</c:v>
                </c:pt>
                <c:pt idx="2957">
                  <c:v>33.793999999999997</c:v>
                </c:pt>
                <c:pt idx="2958">
                  <c:v>33.793999999999997</c:v>
                </c:pt>
                <c:pt idx="2959">
                  <c:v>33.771000000000001</c:v>
                </c:pt>
                <c:pt idx="2960">
                  <c:v>33.707000000000001</c:v>
                </c:pt>
                <c:pt idx="2961">
                  <c:v>33.591000000000001</c:v>
                </c:pt>
                <c:pt idx="2962">
                  <c:v>33.551000000000002</c:v>
                </c:pt>
                <c:pt idx="2963">
                  <c:v>33.503999999999998</c:v>
                </c:pt>
                <c:pt idx="2964">
                  <c:v>33.475000000000001</c:v>
                </c:pt>
                <c:pt idx="2965">
                  <c:v>33.435000000000002</c:v>
                </c:pt>
                <c:pt idx="2966">
                  <c:v>33.365000000000002</c:v>
                </c:pt>
                <c:pt idx="2967">
                  <c:v>33.331000000000003</c:v>
                </c:pt>
                <c:pt idx="2968">
                  <c:v>33.273000000000003</c:v>
                </c:pt>
                <c:pt idx="2969">
                  <c:v>33.192</c:v>
                </c:pt>
                <c:pt idx="2970">
                  <c:v>33.128999999999998</c:v>
                </c:pt>
                <c:pt idx="2971">
                  <c:v>33.054000000000002</c:v>
                </c:pt>
                <c:pt idx="2972">
                  <c:v>32.997</c:v>
                </c:pt>
                <c:pt idx="2973">
                  <c:v>32.951000000000001</c:v>
                </c:pt>
                <c:pt idx="2974">
                  <c:v>32.911000000000001</c:v>
                </c:pt>
                <c:pt idx="2975">
                  <c:v>32.881999999999998</c:v>
                </c:pt>
                <c:pt idx="2976">
                  <c:v>32.847999999999999</c:v>
                </c:pt>
                <c:pt idx="2977">
                  <c:v>32.82</c:v>
                </c:pt>
                <c:pt idx="2978">
                  <c:v>32.808</c:v>
                </c:pt>
                <c:pt idx="2979">
                  <c:v>32.796999999999997</c:v>
                </c:pt>
                <c:pt idx="2980">
                  <c:v>32.78</c:v>
                </c:pt>
                <c:pt idx="2981">
                  <c:v>32.744999999999997</c:v>
                </c:pt>
                <c:pt idx="2982">
                  <c:v>32.756999999999998</c:v>
                </c:pt>
                <c:pt idx="2983">
                  <c:v>32.744999999999997</c:v>
                </c:pt>
                <c:pt idx="2984">
                  <c:v>32.704999999999998</c:v>
                </c:pt>
                <c:pt idx="2985">
                  <c:v>32.710999999999999</c:v>
                </c:pt>
                <c:pt idx="2986">
                  <c:v>32.682000000000002</c:v>
                </c:pt>
                <c:pt idx="2987">
                  <c:v>32.682000000000002</c:v>
                </c:pt>
                <c:pt idx="2988">
                  <c:v>32.694000000000003</c:v>
                </c:pt>
                <c:pt idx="2989">
                  <c:v>32.643000000000001</c:v>
                </c:pt>
                <c:pt idx="2990">
                  <c:v>32.631</c:v>
                </c:pt>
                <c:pt idx="2991">
                  <c:v>32.631</c:v>
                </c:pt>
                <c:pt idx="2992">
                  <c:v>32.625999999999998</c:v>
                </c:pt>
                <c:pt idx="2993">
                  <c:v>32.603000000000002</c:v>
                </c:pt>
                <c:pt idx="2994">
                  <c:v>32.597000000000001</c:v>
                </c:pt>
                <c:pt idx="2995">
                  <c:v>32.607999999999997</c:v>
                </c:pt>
                <c:pt idx="2996">
                  <c:v>32.607999999999997</c:v>
                </c:pt>
                <c:pt idx="2997">
                  <c:v>32.585999999999999</c:v>
                </c:pt>
                <c:pt idx="2998">
                  <c:v>32.573999999999998</c:v>
                </c:pt>
                <c:pt idx="2999">
                  <c:v>32.569000000000003</c:v>
                </c:pt>
                <c:pt idx="3000">
                  <c:v>32.563000000000002</c:v>
                </c:pt>
                <c:pt idx="3001">
                  <c:v>32.545999999999999</c:v>
                </c:pt>
                <c:pt idx="3002">
                  <c:v>32.517000000000003</c:v>
                </c:pt>
                <c:pt idx="3003">
                  <c:v>32.472000000000001</c:v>
                </c:pt>
                <c:pt idx="3004">
                  <c:v>32.438000000000002</c:v>
                </c:pt>
                <c:pt idx="3005">
                  <c:v>32.408999999999999</c:v>
                </c:pt>
                <c:pt idx="3006">
                  <c:v>32.369999999999997</c:v>
                </c:pt>
                <c:pt idx="3007">
                  <c:v>32.313000000000002</c:v>
                </c:pt>
                <c:pt idx="3008">
                  <c:v>32.256</c:v>
                </c:pt>
                <c:pt idx="3009">
                  <c:v>32.183</c:v>
                </c:pt>
                <c:pt idx="3010">
                  <c:v>32.125999999999998</c:v>
                </c:pt>
                <c:pt idx="3011">
                  <c:v>32.121000000000002</c:v>
                </c:pt>
                <c:pt idx="3012">
                  <c:v>32.07</c:v>
                </c:pt>
                <c:pt idx="3013">
                  <c:v>31.94</c:v>
                </c:pt>
                <c:pt idx="3014">
                  <c:v>31.85</c:v>
                </c:pt>
                <c:pt idx="3015">
                  <c:v>31.806000000000001</c:v>
                </c:pt>
                <c:pt idx="3016">
                  <c:v>31.721</c:v>
                </c:pt>
                <c:pt idx="3017">
                  <c:v>31.637</c:v>
                </c:pt>
                <c:pt idx="3018">
                  <c:v>31.582000000000001</c:v>
                </c:pt>
                <c:pt idx="3019">
                  <c:v>31.509</c:v>
                </c:pt>
                <c:pt idx="3020">
                  <c:v>31.436</c:v>
                </c:pt>
                <c:pt idx="3021">
                  <c:v>31.359000000000002</c:v>
                </c:pt>
                <c:pt idx="3022">
                  <c:v>31.364000000000001</c:v>
                </c:pt>
                <c:pt idx="3023">
                  <c:v>31.308</c:v>
                </c:pt>
                <c:pt idx="3024">
                  <c:v>31.324999999999999</c:v>
                </c:pt>
                <c:pt idx="3025">
                  <c:v>31.274999999999999</c:v>
                </c:pt>
                <c:pt idx="3026">
                  <c:v>31.274999999999999</c:v>
                </c:pt>
                <c:pt idx="3027">
                  <c:v>31.231000000000002</c:v>
                </c:pt>
                <c:pt idx="3028">
                  <c:v>31.225000000000001</c:v>
                </c:pt>
                <c:pt idx="3029">
                  <c:v>31.225000000000001</c:v>
                </c:pt>
                <c:pt idx="3030">
                  <c:v>31.192</c:v>
                </c:pt>
                <c:pt idx="3031">
                  <c:v>31.152999999999999</c:v>
                </c:pt>
                <c:pt idx="3032">
                  <c:v>31.158999999999999</c:v>
                </c:pt>
                <c:pt idx="3033">
                  <c:v>31.141999999999999</c:v>
                </c:pt>
                <c:pt idx="3034">
                  <c:v>31.146999999999998</c:v>
                </c:pt>
                <c:pt idx="3035">
                  <c:v>31.087</c:v>
                </c:pt>
                <c:pt idx="3036">
                  <c:v>31.091999999999999</c:v>
                </c:pt>
                <c:pt idx="3037">
                  <c:v>31.064</c:v>
                </c:pt>
                <c:pt idx="3038">
                  <c:v>31.042000000000002</c:v>
                </c:pt>
                <c:pt idx="3039">
                  <c:v>31.026</c:v>
                </c:pt>
                <c:pt idx="3040">
                  <c:v>31.02</c:v>
                </c:pt>
                <c:pt idx="3041">
                  <c:v>31.02</c:v>
                </c:pt>
                <c:pt idx="3042">
                  <c:v>31.009</c:v>
                </c:pt>
                <c:pt idx="3043">
                  <c:v>30.981000000000002</c:v>
                </c:pt>
                <c:pt idx="3044">
                  <c:v>30.986999999999998</c:v>
                </c:pt>
                <c:pt idx="3045">
                  <c:v>30.998000000000001</c:v>
                </c:pt>
                <c:pt idx="3046">
                  <c:v>30.954000000000001</c:v>
                </c:pt>
                <c:pt idx="3047">
                  <c:v>30.965</c:v>
                </c:pt>
                <c:pt idx="3048">
                  <c:v>30.925999999999998</c:v>
                </c:pt>
                <c:pt idx="3049">
                  <c:v>30.876999999999999</c:v>
                </c:pt>
                <c:pt idx="3050">
                  <c:v>30.866</c:v>
                </c:pt>
                <c:pt idx="3051">
                  <c:v>30.788</c:v>
                </c:pt>
                <c:pt idx="3052">
                  <c:v>30.728000000000002</c:v>
                </c:pt>
                <c:pt idx="3053">
                  <c:v>30.678000000000001</c:v>
                </c:pt>
                <c:pt idx="3054">
                  <c:v>30.623999999999999</c:v>
                </c:pt>
                <c:pt idx="3055">
                  <c:v>30.541</c:v>
                </c:pt>
                <c:pt idx="3056">
                  <c:v>30.481000000000002</c:v>
                </c:pt>
                <c:pt idx="3057">
                  <c:v>30.431999999999999</c:v>
                </c:pt>
                <c:pt idx="3058">
                  <c:v>30.388000000000002</c:v>
                </c:pt>
                <c:pt idx="3059">
                  <c:v>30.323</c:v>
                </c:pt>
                <c:pt idx="3060">
                  <c:v>30.312000000000001</c:v>
                </c:pt>
                <c:pt idx="3061">
                  <c:v>30.219000000000001</c:v>
                </c:pt>
                <c:pt idx="3062">
                  <c:v>30.181000000000001</c:v>
                </c:pt>
                <c:pt idx="3063">
                  <c:v>30.11</c:v>
                </c:pt>
                <c:pt idx="3064">
                  <c:v>30.045000000000002</c:v>
                </c:pt>
                <c:pt idx="3065">
                  <c:v>29.991</c:v>
                </c:pt>
                <c:pt idx="3066">
                  <c:v>29.899000000000001</c:v>
                </c:pt>
                <c:pt idx="3067">
                  <c:v>29.856000000000002</c:v>
                </c:pt>
                <c:pt idx="3068">
                  <c:v>29.795999999999999</c:v>
                </c:pt>
                <c:pt idx="3069">
                  <c:v>29.791</c:v>
                </c:pt>
                <c:pt idx="3070">
                  <c:v>29.763999999999999</c:v>
                </c:pt>
                <c:pt idx="3071">
                  <c:v>29.725999999999999</c:v>
                </c:pt>
                <c:pt idx="3072">
                  <c:v>29.721</c:v>
                </c:pt>
                <c:pt idx="3073">
                  <c:v>29.655999999999999</c:v>
                </c:pt>
                <c:pt idx="3074">
                  <c:v>29.655999999999999</c:v>
                </c:pt>
                <c:pt idx="3075">
                  <c:v>29.645</c:v>
                </c:pt>
                <c:pt idx="3076">
                  <c:v>29.655999999999999</c:v>
                </c:pt>
                <c:pt idx="3077">
                  <c:v>29.602</c:v>
                </c:pt>
                <c:pt idx="3078">
                  <c:v>29.602</c:v>
                </c:pt>
                <c:pt idx="3079">
                  <c:v>29.581</c:v>
                </c:pt>
                <c:pt idx="3080">
                  <c:v>29.576000000000001</c:v>
                </c:pt>
                <c:pt idx="3081">
                  <c:v>29.57</c:v>
                </c:pt>
                <c:pt idx="3082">
                  <c:v>29.542999999999999</c:v>
                </c:pt>
                <c:pt idx="3083">
                  <c:v>29.533000000000001</c:v>
                </c:pt>
                <c:pt idx="3084">
                  <c:v>29.516999999999999</c:v>
                </c:pt>
                <c:pt idx="3085">
                  <c:v>29.5</c:v>
                </c:pt>
                <c:pt idx="3086">
                  <c:v>29.484000000000002</c:v>
                </c:pt>
                <c:pt idx="3087">
                  <c:v>29.49</c:v>
                </c:pt>
                <c:pt idx="3088">
                  <c:v>29.446999999999999</c:v>
                </c:pt>
                <c:pt idx="3089">
                  <c:v>29.446999999999999</c:v>
                </c:pt>
                <c:pt idx="3090">
                  <c:v>29.42</c:v>
                </c:pt>
                <c:pt idx="3091">
                  <c:v>29.42</c:v>
                </c:pt>
                <c:pt idx="3092">
                  <c:v>29.431000000000001</c:v>
                </c:pt>
                <c:pt idx="3093">
                  <c:v>29.414999999999999</c:v>
                </c:pt>
                <c:pt idx="3094">
                  <c:v>29.404</c:v>
                </c:pt>
                <c:pt idx="3095">
                  <c:v>29.366</c:v>
                </c:pt>
                <c:pt idx="3096">
                  <c:v>29.329000000000001</c:v>
                </c:pt>
                <c:pt idx="3097">
                  <c:v>29.280999999999999</c:v>
                </c:pt>
                <c:pt idx="3098">
                  <c:v>29.228000000000002</c:v>
                </c:pt>
                <c:pt idx="3099">
                  <c:v>29.164000000000001</c:v>
                </c:pt>
                <c:pt idx="3100">
                  <c:v>29.105</c:v>
                </c:pt>
                <c:pt idx="3101">
                  <c:v>29.041</c:v>
                </c:pt>
                <c:pt idx="3102">
                  <c:v>28.972000000000001</c:v>
                </c:pt>
                <c:pt idx="3103">
                  <c:v>28.891999999999999</c:v>
                </c:pt>
                <c:pt idx="3104">
                  <c:v>28.855</c:v>
                </c:pt>
                <c:pt idx="3105">
                  <c:v>28.776</c:v>
                </c:pt>
                <c:pt idx="3106">
                  <c:v>28.744</c:v>
                </c:pt>
                <c:pt idx="3107">
                  <c:v>28.681000000000001</c:v>
                </c:pt>
                <c:pt idx="3108">
                  <c:v>28.638999999999999</c:v>
                </c:pt>
                <c:pt idx="3109">
                  <c:v>28.57</c:v>
                </c:pt>
                <c:pt idx="3110">
                  <c:v>28.481000000000002</c:v>
                </c:pt>
                <c:pt idx="3111">
                  <c:v>28.434000000000001</c:v>
                </c:pt>
                <c:pt idx="3112">
                  <c:v>28.36</c:v>
                </c:pt>
                <c:pt idx="3113">
                  <c:v>28.271000000000001</c:v>
                </c:pt>
                <c:pt idx="3114">
                  <c:v>28.24</c:v>
                </c:pt>
                <c:pt idx="3115">
                  <c:v>28.207999999999998</c:v>
                </c:pt>
                <c:pt idx="3116">
                  <c:v>28.193000000000001</c:v>
                </c:pt>
                <c:pt idx="3117">
                  <c:v>28.167000000000002</c:v>
                </c:pt>
                <c:pt idx="3118">
                  <c:v>28.172000000000001</c:v>
                </c:pt>
                <c:pt idx="3119">
                  <c:v>28.140999999999998</c:v>
                </c:pt>
                <c:pt idx="3120">
                  <c:v>28.12</c:v>
                </c:pt>
                <c:pt idx="3121">
                  <c:v>28.114000000000001</c:v>
                </c:pt>
                <c:pt idx="3122">
                  <c:v>28.114000000000001</c:v>
                </c:pt>
                <c:pt idx="3123">
                  <c:v>28.056999999999999</c:v>
                </c:pt>
                <c:pt idx="3124">
                  <c:v>28.068000000000001</c:v>
                </c:pt>
                <c:pt idx="3125">
                  <c:v>28.073</c:v>
                </c:pt>
                <c:pt idx="3126">
                  <c:v>28.026</c:v>
                </c:pt>
                <c:pt idx="3127">
                  <c:v>28.021000000000001</c:v>
                </c:pt>
                <c:pt idx="3128">
                  <c:v>28.01</c:v>
                </c:pt>
                <c:pt idx="3129">
                  <c:v>28.004999999999999</c:v>
                </c:pt>
                <c:pt idx="3130">
                  <c:v>27.957999999999998</c:v>
                </c:pt>
                <c:pt idx="3131">
                  <c:v>27.952999999999999</c:v>
                </c:pt>
                <c:pt idx="3132">
                  <c:v>27.937999999999999</c:v>
                </c:pt>
                <c:pt idx="3133">
                  <c:v>27.937999999999999</c:v>
                </c:pt>
                <c:pt idx="3134">
                  <c:v>27.890999999999998</c:v>
                </c:pt>
                <c:pt idx="3135">
                  <c:v>27.88</c:v>
                </c:pt>
                <c:pt idx="3136">
                  <c:v>27.86</c:v>
                </c:pt>
                <c:pt idx="3137">
                  <c:v>27.838999999999999</c:v>
                </c:pt>
                <c:pt idx="3138">
                  <c:v>27.823</c:v>
                </c:pt>
                <c:pt idx="3139">
                  <c:v>27.812999999999999</c:v>
                </c:pt>
                <c:pt idx="3140">
                  <c:v>27.765999999999998</c:v>
                </c:pt>
                <c:pt idx="3141">
                  <c:v>27.684000000000001</c:v>
                </c:pt>
                <c:pt idx="3142">
                  <c:v>27.641999999999999</c:v>
                </c:pt>
                <c:pt idx="3143">
                  <c:v>27.56</c:v>
                </c:pt>
                <c:pt idx="3144">
                  <c:v>27.524000000000001</c:v>
                </c:pt>
                <c:pt idx="3145">
                  <c:v>27.503</c:v>
                </c:pt>
                <c:pt idx="3146">
                  <c:v>27.431000000000001</c:v>
                </c:pt>
                <c:pt idx="3147">
                  <c:v>27.431000000000001</c:v>
                </c:pt>
                <c:pt idx="3148">
                  <c:v>27.420999999999999</c:v>
                </c:pt>
                <c:pt idx="3149">
                  <c:v>27.416</c:v>
                </c:pt>
                <c:pt idx="3150">
                  <c:v>27.405999999999999</c:v>
                </c:pt>
                <c:pt idx="3151">
                  <c:v>27.4</c:v>
                </c:pt>
                <c:pt idx="3152">
                  <c:v>27.411000000000001</c:v>
                </c:pt>
                <c:pt idx="3153">
                  <c:v>27.39</c:v>
                </c:pt>
                <c:pt idx="3154">
                  <c:v>27.405999999999999</c:v>
                </c:pt>
                <c:pt idx="3155">
                  <c:v>27.416</c:v>
                </c:pt>
                <c:pt idx="3156">
                  <c:v>27.405999999999999</c:v>
                </c:pt>
                <c:pt idx="3157">
                  <c:v>27.405999999999999</c:v>
                </c:pt>
                <c:pt idx="3158">
                  <c:v>27.38</c:v>
                </c:pt>
                <c:pt idx="3159">
                  <c:v>27.37</c:v>
                </c:pt>
                <c:pt idx="3160">
                  <c:v>27.359000000000002</c:v>
                </c:pt>
                <c:pt idx="3161">
                  <c:v>27.359000000000002</c:v>
                </c:pt>
                <c:pt idx="3162">
                  <c:v>27.364000000000001</c:v>
                </c:pt>
                <c:pt idx="3163">
                  <c:v>27.4</c:v>
                </c:pt>
                <c:pt idx="3164">
                  <c:v>27.411000000000001</c:v>
                </c:pt>
                <c:pt idx="3165">
                  <c:v>27.431000000000001</c:v>
                </c:pt>
                <c:pt idx="3166">
                  <c:v>27.442</c:v>
                </c:pt>
                <c:pt idx="3167">
                  <c:v>27.436</c:v>
                </c:pt>
                <c:pt idx="3168">
                  <c:v>27.462</c:v>
                </c:pt>
                <c:pt idx="3169">
                  <c:v>27.452000000000002</c:v>
                </c:pt>
                <c:pt idx="3170">
                  <c:v>27.442</c:v>
                </c:pt>
                <c:pt idx="3171">
                  <c:v>27.462</c:v>
                </c:pt>
                <c:pt idx="3172">
                  <c:v>27.483000000000001</c:v>
                </c:pt>
                <c:pt idx="3173">
                  <c:v>27.492999999999999</c:v>
                </c:pt>
                <c:pt idx="3174">
                  <c:v>27.488</c:v>
                </c:pt>
                <c:pt idx="3175">
                  <c:v>27.507999999999999</c:v>
                </c:pt>
                <c:pt idx="3176">
                  <c:v>27.498000000000001</c:v>
                </c:pt>
                <c:pt idx="3177">
                  <c:v>27.524000000000001</c:v>
                </c:pt>
                <c:pt idx="3178">
                  <c:v>27.524000000000001</c:v>
                </c:pt>
                <c:pt idx="3179">
                  <c:v>27.533999999999999</c:v>
                </c:pt>
                <c:pt idx="3180">
                  <c:v>27.555</c:v>
                </c:pt>
                <c:pt idx="3181">
                  <c:v>27.539000000000001</c:v>
                </c:pt>
                <c:pt idx="3182">
                  <c:v>27.57</c:v>
                </c:pt>
                <c:pt idx="3183">
                  <c:v>27.555</c:v>
                </c:pt>
                <c:pt idx="3184">
                  <c:v>27.574999999999999</c:v>
                </c:pt>
                <c:pt idx="3185">
                  <c:v>27.57</c:v>
                </c:pt>
                <c:pt idx="3186">
                  <c:v>27.56</c:v>
                </c:pt>
                <c:pt idx="3187">
                  <c:v>27.524000000000001</c:v>
                </c:pt>
                <c:pt idx="3188">
                  <c:v>27.507999999999999</c:v>
                </c:pt>
                <c:pt idx="3189">
                  <c:v>27.411000000000001</c:v>
                </c:pt>
                <c:pt idx="3190">
                  <c:v>27.375</c:v>
                </c:pt>
                <c:pt idx="3191">
                  <c:v>27.359000000000002</c:v>
                </c:pt>
                <c:pt idx="3192">
                  <c:v>27.292999999999999</c:v>
                </c:pt>
                <c:pt idx="3193">
                  <c:v>27.257000000000001</c:v>
                </c:pt>
                <c:pt idx="3194">
                  <c:v>27.225999999999999</c:v>
                </c:pt>
                <c:pt idx="3195">
                  <c:v>27.225999999999999</c:v>
                </c:pt>
                <c:pt idx="3196">
                  <c:v>27.164999999999999</c:v>
                </c:pt>
                <c:pt idx="3197">
                  <c:v>27.134</c:v>
                </c:pt>
                <c:pt idx="3198">
                  <c:v>27.109000000000002</c:v>
                </c:pt>
                <c:pt idx="3199">
                  <c:v>27.082999999999998</c:v>
                </c:pt>
                <c:pt idx="3200">
                  <c:v>27.027000000000001</c:v>
                </c:pt>
                <c:pt idx="3201">
                  <c:v>26.981000000000002</c:v>
                </c:pt>
                <c:pt idx="3202">
                  <c:v>26.925000000000001</c:v>
                </c:pt>
                <c:pt idx="3203">
                  <c:v>26.905000000000001</c:v>
                </c:pt>
                <c:pt idx="3204">
                  <c:v>26.875</c:v>
                </c:pt>
                <c:pt idx="3205">
                  <c:v>26.859000000000002</c:v>
                </c:pt>
                <c:pt idx="3206">
                  <c:v>26.849</c:v>
                </c:pt>
                <c:pt idx="3207">
                  <c:v>26.829000000000001</c:v>
                </c:pt>
                <c:pt idx="3208">
                  <c:v>26.803999999999998</c:v>
                </c:pt>
                <c:pt idx="3209">
                  <c:v>26.834</c:v>
                </c:pt>
                <c:pt idx="3210">
                  <c:v>26.809000000000001</c:v>
                </c:pt>
                <c:pt idx="3211">
                  <c:v>26.803999999999998</c:v>
                </c:pt>
                <c:pt idx="3212">
                  <c:v>26.803999999999998</c:v>
                </c:pt>
                <c:pt idx="3213">
                  <c:v>26.803999999999998</c:v>
                </c:pt>
                <c:pt idx="3214">
                  <c:v>26.829000000000001</c:v>
                </c:pt>
                <c:pt idx="3215">
                  <c:v>26.798999999999999</c:v>
                </c:pt>
                <c:pt idx="3216">
                  <c:v>26.803999999999998</c:v>
                </c:pt>
                <c:pt idx="3217">
                  <c:v>26.818999999999999</c:v>
                </c:pt>
                <c:pt idx="3218">
                  <c:v>26.798999999999999</c:v>
                </c:pt>
                <c:pt idx="3219">
                  <c:v>26.792999999999999</c:v>
                </c:pt>
                <c:pt idx="3220">
                  <c:v>26.773</c:v>
                </c:pt>
                <c:pt idx="3221">
                  <c:v>26.788</c:v>
                </c:pt>
                <c:pt idx="3222">
                  <c:v>26.757999999999999</c:v>
                </c:pt>
                <c:pt idx="3223">
                  <c:v>26.777999999999999</c:v>
                </c:pt>
                <c:pt idx="3224">
                  <c:v>26.757999999999999</c:v>
                </c:pt>
                <c:pt idx="3225">
                  <c:v>26.738</c:v>
                </c:pt>
                <c:pt idx="3226">
                  <c:v>26.742999999999999</c:v>
                </c:pt>
                <c:pt idx="3227">
                  <c:v>26.728000000000002</c:v>
                </c:pt>
                <c:pt idx="3228">
                  <c:v>26.712</c:v>
                </c:pt>
                <c:pt idx="3229">
                  <c:v>26.738</c:v>
                </c:pt>
                <c:pt idx="3230">
                  <c:v>26.728000000000002</c:v>
                </c:pt>
                <c:pt idx="3231">
                  <c:v>26.763000000000002</c:v>
                </c:pt>
                <c:pt idx="3232">
                  <c:v>26.748000000000001</c:v>
                </c:pt>
                <c:pt idx="3233">
                  <c:v>26.712</c:v>
                </c:pt>
                <c:pt idx="3234">
                  <c:v>26.692</c:v>
                </c:pt>
                <c:pt idx="3235">
                  <c:v>26.632000000000001</c:v>
                </c:pt>
                <c:pt idx="3236">
                  <c:v>26.600999999999999</c:v>
                </c:pt>
                <c:pt idx="3237">
                  <c:v>26.545999999999999</c:v>
                </c:pt>
                <c:pt idx="3238">
                  <c:v>26.48</c:v>
                </c:pt>
                <c:pt idx="3239">
                  <c:v>26.425000000000001</c:v>
                </c:pt>
                <c:pt idx="3240">
                  <c:v>26.39</c:v>
                </c:pt>
                <c:pt idx="3241">
                  <c:v>26.37</c:v>
                </c:pt>
                <c:pt idx="3242">
                  <c:v>26.31</c:v>
                </c:pt>
                <c:pt idx="3243">
                  <c:v>26.285</c:v>
                </c:pt>
                <c:pt idx="3244">
                  <c:v>26.254999999999999</c:v>
                </c:pt>
                <c:pt idx="3245">
                  <c:v>26.184999999999999</c:v>
                </c:pt>
                <c:pt idx="3246">
                  <c:v>26.145</c:v>
                </c:pt>
                <c:pt idx="3247">
                  <c:v>26.12</c:v>
                </c:pt>
                <c:pt idx="3248">
                  <c:v>26.045000000000002</c:v>
                </c:pt>
                <c:pt idx="3249">
                  <c:v>26.004999999999999</c:v>
                </c:pt>
                <c:pt idx="3250">
                  <c:v>25.945</c:v>
                </c:pt>
                <c:pt idx="3251">
                  <c:v>25.905999999999999</c:v>
                </c:pt>
                <c:pt idx="3252">
                  <c:v>25.870999999999999</c:v>
                </c:pt>
                <c:pt idx="3253">
                  <c:v>25.850999999999999</c:v>
                </c:pt>
                <c:pt idx="3254">
                  <c:v>25.861000000000001</c:v>
                </c:pt>
                <c:pt idx="3255">
                  <c:v>25.835999999999999</c:v>
                </c:pt>
                <c:pt idx="3256">
                  <c:v>25.821000000000002</c:v>
                </c:pt>
                <c:pt idx="3257">
                  <c:v>25.826000000000001</c:v>
                </c:pt>
                <c:pt idx="3258">
                  <c:v>25.841000000000001</c:v>
                </c:pt>
                <c:pt idx="3259">
                  <c:v>25.835999999999999</c:v>
                </c:pt>
                <c:pt idx="3260">
                  <c:v>25.806000000000001</c:v>
                </c:pt>
                <c:pt idx="3261">
                  <c:v>25.811</c:v>
                </c:pt>
                <c:pt idx="3262">
                  <c:v>25.826000000000001</c:v>
                </c:pt>
                <c:pt idx="3263">
                  <c:v>25.831</c:v>
                </c:pt>
                <c:pt idx="3264">
                  <c:v>25.806000000000001</c:v>
                </c:pt>
                <c:pt idx="3265">
                  <c:v>25.811</c:v>
                </c:pt>
                <c:pt idx="3266">
                  <c:v>25.826000000000001</c:v>
                </c:pt>
                <c:pt idx="3267">
                  <c:v>25.806000000000001</c:v>
                </c:pt>
                <c:pt idx="3268">
                  <c:v>25.815999999999999</c:v>
                </c:pt>
                <c:pt idx="3269">
                  <c:v>25.811</c:v>
                </c:pt>
                <c:pt idx="3270">
                  <c:v>25.806000000000001</c:v>
                </c:pt>
                <c:pt idx="3271">
                  <c:v>25.800999999999998</c:v>
                </c:pt>
                <c:pt idx="3272">
                  <c:v>25.800999999999998</c:v>
                </c:pt>
                <c:pt idx="3273">
                  <c:v>25.795999999999999</c:v>
                </c:pt>
                <c:pt idx="3274">
                  <c:v>25.795999999999999</c:v>
                </c:pt>
                <c:pt idx="3275">
                  <c:v>25.821000000000002</c:v>
                </c:pt>
                <c:pt idx="3276">
                  <c:v>25.786999999999999</c:v>
                </c:pt>
                <c:pt idx="3277">
                  <c:v>25.782</c:v>
                </c:pt>
                <c:pt idx="3278">
                  <c:v>25.762</c:v>
                </c:pt>
                <c:pt idx="3279">
                  <c:v>25.707000000000001</c:v>
                </c:pt>
                <c:pt idx="3280">
                  <c:v>25.663</c:v>
                </c:pt>
                <c:pt idx="3281">
                  <c:v>25.619</c:v>
                </c:pt>
                <c:pt idx="3282">
                  <c:v>25.568999999999999</c:v>
                </c:pt>
                <c:pt idx="3283">
                  <c:v>25.52</c:v>
                </c:pt>
                <c:pt idx="3284">
                  <c:v>25.471</c:v>
                </c:pt>
                <c:pt idx="3285">
                  <c:v>25.396999999999998</c:v>
                </c:pt>
                <c:pt idx="3286">
                  <c:v>25.347999999999999</c:v>
                </c:pt>
                <c:pt idx="3287">
                  <c:v>25.314</c:v>
                </c:pt>
                <c:pt idx="3288">
                  <c:v>25.279</c:v>
                </c:pt>
                <c:pt idx="3289">
                  <c:v>25.245000000000001</c:v>
                </c:pt>
                <c:pt idx="3290">
                  <c:v>25.206</c:v>
                </c:pt>
                <c:pt idx="3291">
                  <c:v>25.152000000000001</c:v>
                </c:pt>
                <c:pt idx="3292">
                  <c:v>25.123000000000001</c:v>
                </c:pt>
                <c:pt idx="3293">
                  <c:v>24.997</c:v>
                </c:pt>
                <c:pt idx="3294">
                  <c:v>24.943000000000001</c:v>
                </c:pt>
                <c:pt idx="3295">
                  <c:v>24.88</c:v>
                </c:pt>
                <c:pt idx="3296">
                  <c:v>24.832000000000001</c:v>
                </c:pt>
                <c:pt idx="3297">
                  <c:v>24.748999999999999</c:v>
                </c:pt>
                <c:pt idx="3298">
                  <c:v>24.725000000000001</c:v>
                </c:pt>
                <c:pt idx="3299">
                  <c:v>24.710999999999999</c:v>
                </c:pt>
                <c:pt idx="3300">
                  <c:v>24.677</c:v>
                </c:pt>
                <c:pt idx="3301">
                  <c:v>24.648</c:v>
                </c:pt>
                <c:pt idx="3302">
                  <c:v>24.658000000000001</c:v>
                </c:pt>
                <c:pt idx="3303">
                  <c:v>24.658000000000001</c:v>
                </c:pt>
                <c:pt idx="3304">
                  <c:v>24.661999999999999</c:v>
                </c:pt>
                <c:pt idx="3305">
                  <c:v>24.661999999999999</c:v>
                </c:pt>
                <c:pt idx="3306">
                  <c:v>24.652999999999999</c:v>
                </c:pt>
                <c:pt idx="3307">
                  <c:v>24.661999999999999</c:v>
                </c:pt>
                <c:pt idx="3308">
                  <c:v>24.643000000000001</c:v>
                </c:pt>
                <c:pt idx="3309">
                  <c:v>24.658000000000001</c:v>
                </c:pt>
                <c:pt idx="3310">
                  <c:v>24.652999999999999</c:v>
                </c:pt>
                <c:pt idx="3311">
                  <c:v>24.638000000000002</c:v>
                </c:pt>
                <c:pt idx="3312">
                  <c:v>24.629000000000001</c:v>
                </c:pt>
                <c:pt idx="3313">
                  <c:v>24.623999999999999</c:v>
                </c:pt>
                <c:pt idx="3314">
                  <c:v>24.638000000000002</c:v>
                </c:pt>
                <c:pt idx="3315">
                  <c:v>24.629000000000001</c:v>
                </c:pt>
                <c:pt idx="3316">
                  <c:v>24.6</c:v>
                </c:pt>
                <c:pt idx="3317">
                  <c:v>24.619</c:v>
                </c:pt>
                <c:pt idx="3318">
                  <c:v>24.609000000000002</c:v>
                </c:pt>
                <c:pt idx="3319">
                  <c:v>24.6</c:v>
                </c:pt>
                <c:pt idx="3320">
                  <c:v>24.585000000000001</c:v>
                </c:pt>
                <c:pt idx="3321">
                  <c:v>24.6</c:v>
                </c:pt>
                <c:pt idx="3322">
                  <c:v>24.561</c:v>
                </c:pt>
                <c:pt idx="3323">
                  <c:v>24.507999999999999</c:v>
                </c:pt>
                <c:pt idx="3324">
                  <c:v>24.475000000000001</c:v>
                </c:pt>
                <c:pt idx="3325">
                  <c:v>24.402999999999999</c:v>
                </c:pt>
                <c:pt idx="3326">
                  <c:v>24.344999999999999</c:v>
                </c:pt>
                <c:pt idx="3327">
                  <c:v>24.306999999999999</c:v>
                </c:pt>
                <c:pt idx="3328">
                  <c:v>24.245000000000001</c:v>
                </c:pt>
                <c:pt idx="3329">
                  <c:v>24.178000000000001</c:v>
                </c:pt>
                <c:pt idx="3330">
                  <c:v>24.158999999999999</c:v>
                </c:pt>
                <c:pt idx="3331">
                  <c:v>24.116</c:v>
                </c:pt>
                <c:pt idx="3332">
                  <c:v>24.064</c:v>
                </c:pt>
                <c:pt idx="3333">
                  <c:v>23.922000000000001</c:v>
                </c:pt>
                <c:pt idx="3334">
                  <c:v>23.864999999999998</c:v>
                </c:pt>
                <c:pt idx="3335">
                  <c:v>23.808</c:v>
                </c:pt>
                <c:pt idx="3336">
                  <c:v>23.760999999999999</c:v>
                </c:pt>
                <c:pt idx="3337">
                  <c:v>23.709</c:v>
                </c:pt>
                <c:pt idx="3338">
                  <c:v>23.629000000000001</c:v>
                </c:pt>
                <c:pt idx="3339">
                  <c:v>23.587</c:v>
                </c:pt>
                <c:pt idx="3340">
                  <c:v>23.559000000000001</c:v>
                </c:pt>
                <c:pt idx="3341">
                  <c:v>23.516999999999999</c:v>
                </c:pt>
                <c:pt idx="3342">
                  <c:v>23.498000000000001</c:v>
                </c:pt>
                <c:pt idx="3343">
                  <c:v>23.478999999999999</c:v>
                </c:pt>
                <c:pt idx="3344">
                  <c:v>23.451000000000001</c:v>
                </c:pt>
                <c:pt idx="3345">
                  <c:v>23.428000000000001</c:v>
                </c:pt>
                <c:pt idx="3346">
                  <c:v>23.431999999999999</c:v>
                </c:pt>
                <c:pt idx="3347">
                  <c:v>23.446000000000002</c:v>
                </c:pt>
                <c:pt idx="3348">
                  <c:v>23.437000000000001</c:v>
                </c:pt>
                <c:pt idx="3349">
                  <c:v>23.442</c:v>
                </c:pt>
                <c:pt idx="3350">
                  <c:v>23.422999999999998</c:v>
                </c:pt>
                <c:pt idx="3351">
                  <c:v>23.437000000000001</c:v>
                </c:pt>
                <c:pt idx="3352">
                  <c:v>23.437000000000001</c:v>
                </c:pt>
                <c:pt idx="3353">
                  <c:v>23.437000000000001</c:v>
                </c:pt>
                <c:pt idx="3354">
                  <c:v>23.437000000000001</c:v>
                </c:pt>
                <c:pt idx="3355">
                  <c:v>23.422999999999998</c:v>
                </c:pt>
                <c:pt idx="3356">
                  <c:v>23.431999999999999</c:v>
                </c:pt>
                <c:pt idx="3357">
                  <c:v>23.428000000000001</c:v>
                </c:pt>
                <c:pt idx="3358">
                  <c:v>23.417999999999999</c:v>
                </c:pt>
                <c:pt idx="3359">
                  <c:v>23.422999999999998</c:v>
                </c:pt>
                <c:pt idx="3360">
                  <c:v>23.417999999999999</c:v>
                </c:pt>
                <c:pt idx="3361">
                  <c:v>23.408999999999999</c:v>
                </c:pt>
                <c:pt idx="3362">
                  <c:v>23.385999999999999</c:v>
                </c:pt>
                <c:pt idx="3363">
                  <c:v>23.39</c:v>
                </c:pt>
                <c:pt idx="3364">
                  <c:v>23.4</c:v>
                </c:pt>
                <c:pt idx="3365">
                  <c:v>23.39</c:v>
                </c:pt>
                <c:pt idx="3366">
                  <c:v>23.372</c:v>
                </c:pt>
                <c:pt idx="3367">
                  <c:v>23.353000000000002</c:v>
                </c:pt>
                <c:pt idx="3368">
                  <c:v>23.324999999999999</c:v>
                </c:pt>
                <c:pt idx="3369">
                  <c:v>23.292000000000002</c:v>
                </c:pt>
                <c:pt idx="3370">
                  <c:v>23.254999999999999</c:v>
                </c:pt>
                <c:pt idx="3371">
                  <c:v>23.193999999999999</c:v>
                </c:pt>
                <c:pt idx="3372">
                  <c:v>23.129000000000001</c:v>
                </c:pt>
                <c:pt idx="3373">
                  <c:v>23.091999999999999</c:v>
                </c:pt>
                <c:pt idx="3374">
                  <c:v>23.045999999999999</c:v>
                </c:pt>
                <c:pt idx="3375">
                  <c:v>22.986000000000001</c:v>
                </c:pt>
                <c:pt idx="3376">
                  <c:v>22.963000000000001</c:v>
                </c:pt>
                <c:pt idx="3377">
                  <c:v>22.902999999999999</c:v>
                </c:pt>
                <c:pt idx="3378">
                  <c:v>22.866</c:v>
                </c:pt>
                <c:pt idx="3379">
                  <c:v>22.806000000000001</c:v>
                </c:pt>
                <c:pt idx="3380">
                  <c:v>22.774000000000001</c:v>
                </c:pt>
                <c:pt idx="3381">
                  <c:v>22.722999999999999</c:v>
                </c:pt>
                <c:pt idx="3382">
                  <c:v>22.667999999999999</c:v>
                </c:pt>
                <c:pt idx="3383">
                  <c:v>22.640999999999998</c:v>
                </c:pt>
                <c:pt idx="3384">
                  <c:v>22.576000000000001</c:v>
                </c:pt>
                <c:pt idx="3385">
                  <c:v>22.530999999999999</c:v>
                </c:pt>
                <c:pt idx="3386">
                  <c:v>22.494</c:v>
                </c:pt>
                <c:pt idx="3387">
                  <c:v>22.471</c:v>
                </c:pt>
                <c:pt idx="3388">
                  <c:v>22.420999999999999</c:v>
                </c:pt>
                <c:pt idx="3389">
                  <c:v>22.38</c:v>
                </c:pt>
                <c:pt idx="3390">
                  <c:v>22.367000000000001</c:v>
                </c:pt>
                <c:pt idx="3391">
                  <c:v>22.344000000000001</c:v>
                </c:pt>
                <c:pt idx="3392">
                  <c:v>22.353000000000002</c:v>
                </c:pt>
                <c:pt idx="3393">
                  <c:v>22.321000000000002</c:v>
                </c:pt>
                <c:pt idx="3394">
                  <c:v>22.317</c:v>
                </c:pt>
                <c:pt idx="3395">
                  <c:v>22.321000000000002</c:v>
                </c:pt>
                <c:pt idx="3396">
                  <c:v>22.321000000000002</c:v>
                </c:pt>
                <c:pt idx="3397">
                  <c:v>22.321000000000002</c:v>
                </c:pt>
                <c:pt idx="3398">
                  <c:v>22.317</c:v>
                </c:pt>
                <c:pt idx="3399">
                  <c:v>22.326000000000001</c:v>
                </c:pt>
                <c:pt idx="3400">
                  <c:v>22.326000000000001</c:v>
                </c:pt>
                <c:pt idx="3401">
                  <c:v>22.321000000000002</c:v>
                </c:pt>
                <c:pt idx="3402">
                  <c:v>22.317</c:v>
                </c:pt>
                <c:pt idx="3403">
                  <c:v>22.317</c:v>
                </c:pt>
                <c:pt idx="3404">
                  <c:v>22.294</c:v>
                </c:pt>
                <c:pt idx="3405">
                  <c:v>22.303000000000001</c:v>
                </c:pt>
                <c:pt idx="3406">
                  <c:v>22.294</c:v>
                </c:pt>
                <c:pt idx="3407">
                  <c:v>22.303000000000001</c:v>
                </c:pt>
                <c:pt idx="3408">
                  <c:v>22.294</c:v>
                </c:pt>
                <c:pt idx="3409">
                  <c:v>22.306999999999999</c:v>
                </c:pt>
                <c:pt idx="3410">
                  <c:v>22.289000000000001</c:v>
                </c:pt>
                <c:pt idx="3411">
                  <c:v>22.276</c:v>
                </c:pt>
                <c:pt idx="3412">
                  <c:v>22.276</c:v>
                </c:pt>
                <c:pt idx="3413">
                  <c:v>22.285</c:v>
                </c:pt>
                <c:pt idx="3414">
                  <c:v>22.253</c:v>
                </c:pt>
                <c:pt idx="3415">
                  <c:v>22.262</c:v>
                </c:pt>
                <c:pt idx="3416">
                  <c:v>22.216999999999999</c:v>
                </c:pt>
                <c:pt idx="3417">
                  <c:v>22.19</c:v>
                </c:pt>
                <c:pt idx="3418">
                  <c:v>22.167000000000002</c:v>
                </c:pt>
                <c:pt idx="3419">
                  <c:v>22.122</c:v>
                </c:pt>
                <c:pt idx="3420">
                  <c:v>22.067</c:v>
                </c:pt>
                <c:pt idx="3421">
                  <c:v>22.030999999999999</c:v>
                </c:pt>
                <c:pt idx="3422">
                  <c:v>21.986000000000001</c:v>
                </c:pt>
                <c:pt idx="3423">
                  <c:v>21.914000000000001</c:v>
                </c:pt>
                <c:pt idx="3424">
                  <c:v>21.887</c:v>
                </c:pt>
                <c:pt idx="3425">
                  <c:v>21.834</c:v>
                </c:pt>
                <c:pt idx="3426">
                  <c:v>21.789000000000001</c:v>
                </c:pt>
                <c:pt idx="3427">
                  <c:v>21.765999999999998</c:v>
                </c:pt>
                <c:pt idx="3428">
                  <c:v>21.716999999999999</c:v>
                </c:pt>
                <c:pt idx="3429">
                  <c:v>21.65</c:v>
                </c:pt>
                <c:pt idx="3430">
                  <c:v>21.637</c:v>
                </c:pt>
                <c:pt idx="3431">
                  <c:v>21.588000000000001</c:v>
                </c:pt>
                <c:pt idx="3432">
                  <c:v>21.552</c:v>
                </c:pt>
                <c:pt idx="3433">
                  <c:v>21.503</c:v>
                </c:pt>
                <c:pt idx="3434">
                  <c:v>21.472000000000001</c:v>
                </c:pt>
                <c:pt idx="3435">
                  <c:v>21.440999999999999</c:v>
                </c:pt>
                <c:pt idx="3436">
                  <c:v>21.388000000000002</c:v>
                </c:pt>
                <c:pt idx="3437">
                  <c:v>21.396999999999998</c:v>
                </c:pt>
                <c:pt idx="3438">
                  <c:v>21.344000000000001</c:v>
                </c:pt>
                <c:pt idx="3439">
                  <c:v>21.326000000000001</c:v>
                </c:pt>
                <c:pt idx="3440">
                  <c:v>21.335000000000001</c:v>
                </c:pt>
                <c:pt idx="3441">
                  <c:v>21.298999999999999</c:v>
                </c:pt>
                <c:pt idx="3442">
                  <c:v>21.29</c:v>
                </c:pt>
                <c:pt idx="3443">
                  <c:v>21.282</c:v>
                </c:pt>
                <c:pt idx="3444">
                  <c:v>21.277000000000001</c:v>
                </c:pt>
                <c:pt idx="3445">
                  <c:v>21.286000000000001</c:v>
                </c:pt>
                <c:pt idx="3446">
                  <c:v>21.273</c:v>
                </c:pt>
                <c:pt idx="3447">
                  <c:v>21.273</c:v>
                </c:pt>
                <c:pt idx="3448">
                  <c:v>21.273</c:v>
                </c:pt>
                <c:pt idx="3449">
                  <c:v>21.254999999999999</c:v>
                </c:pt>
                <c:pt idx="3450">
                  <c:v>21.263999999999999</c:v>
                </c:pt>
                <c:pt idx="3451">
                  <c:v>21.254999999999999</c:v>
                </c:pt>
                <c:pt idx="3452">
                  <c:v>21.242000000000001</c:v>
                </c:pt>
                <c:pt idx="3453">
                  <c:v>21.233000000000001</c:v>
                </c:pt>
                <c:pt idx="3454">
                  <c:v>21.228999999999999</c:v>
                </c:pt>
                <c:pt idx="3455">
                  <c:v>21.224</c:v>
                </c:pt>
                <c:pt idx="3456">
                  <c:v>21.228999999999999</c:v>
                </c:pt>
                <c:pt idx="3457">
                  <c:v>21.233000000000001</c:v>
                </c:pt>
                <c:pt idx="3458">
                  <c:v>21.224</c:v>
                </c:pt>
                <c:pt idx="3459">
                  <c:v>21.210999999999999</c:v>
                </c:pt>
                <c:pt idx="3460">
                  <c:v>21.202000000000002</c:v>
                </c:pt>
                <c:pt idx="3461">
                  <c:v>21.210999999999999</c:v>
                </c:pt>
                <c:pt idx="3462">
                  <c:v>21.207000000000001</c:v>
                </c:pt>
                <c:pt idx="3463">
                  <c:v>21.198</c:v>
                </c:pt>
                <c:pt idx="3464">
                  <c:v>21.184999999999999</c:v>
                </c:pt>
                <c:pt idx="3465">
                  <c:v>21.170999999999999</c:v>
                </c:pt>
                <c:pt idx="3466">
                  <c:v>21.140999999999998</c:v>
                </c:pt>
                <c:pt idx="3467">
                  <c:v>21.100999999999999</c:v>
                </c:pt>
                <c:pt idx="3468">
                  <c:v>21.04</c:v>
                </c:pt>
                <c:pt idx="3469">
                  <c:v>21</c:v>
                </c:pt>
                <c:pt idx="3470">
                  <c:v>21.021999999999998</c:v>
                </c:pt>
                <c:pt idx="3471">
                  <c:v>21.914000000000001</c:v>
                </c:pt>
                <c:pt idx="3472">
                  <c:v>23.431999999999999</c:v>
                </c:pt>
                <c:pt idx="3473">
                  <c:v>25.850999999999999</c:v>
                </c:pt>
                <c:pt idx="3474">
                  <c:v>27.995000000000001</c:v>
                </c:pt>
                <c:pt idx="3475">
                  <c:v>29.693999999999999</c:v>
                </c:pt>
                <c:pt idx="3476">
                  <c:v>30.931999999999999</c:v>
                </c:pt>
                <c:pt idx="3477">
                  <c:v>31.721</c:v>
                </c:pt>
                <c:pt idx="3478">
                  <c:v>32.194000000000003</c:v>
                </c:pt>
                <c:pt idx="3479">
                  <c:v>32.432000000000002</c:v>
                </c:pt>
                <c:pt idx="3480">
                  <c:v>32.591000000000001</c:v>
                </c:pt>
                <c:pt idx="3481">
                  <c:v>32.688000000000002</c:v>
                </c:pt>
                <c:pt idx="3482">
                  <c:v>32.74</c:v>
                </c:pt>
                <c:pt idx="3483">
                  <c:v>32.768000000000001</c:v>
                </c:pt>
                <c:pt idx="3484">
                  <c:v>32.784999999999997</c:v>
                </c:pt>
                <c:pt idx="3485">
                  <c:v>32.802</c:v>
                </c:pt>
                <c:pt idx="3486">
                  <c:v>32.82</c:v>
                </c:pt>
                <c:pt idx="3487">
                  <c:v>32.831000000000003</c:v>
                </c:pt>
                <c:pt idx="3488">
                  <c:v>32.853999999999999</c:v>
                </c:pt>
                <c:pt idx="3489">
                  <c:v>32.853999999999999</c:v>
                </c:pt>
                <c:pt idx="3490">
                  <c:v>32.933999999999997</c:v>
                </c:pt>
                <c:pt idx="3491">
                  <c:v>33.216000000000001</c:v>
                </c:pt>
                <c:pt idx="3492">
                  <c:v>33.308</c:v>
                </c:pt>
                <c:pt idx="3493">
                  <c:v>33.389000000000003</c:v>
                </c:pt>
                <c:pt idx="3494">
                  <c:v>33.435000000000002</c:v>
                </c:pt>
                <c:pt idx="3495">
                  <c:v>33.417000000000002</c:v>
                </c:pt>
                <c:pt idx="3496">
                  <c:v>33.445999999999998</c:v>
                </c:pt>
                <c:pt idx="3497">
                  <c:v>33.417000000000002</c:v>
                </c:pt>
                <c:pt idx="3498">
                  <c:v>33.435000000000002</c:v>
                </c:pt>
                <c:pt idx="3499">
                  <c:v>33.405999999999999</c:v>
                </c:pt>
                <c:pt idx="3500">
                  <c:v>33.417000000000002</c:v>
                </c:pt>
                <c:pt idx="3501">
                  <c:v>33.423000000000002</c:v>
                </c:pt>
                <c:pt idx="3502">
                  <c:v>33.411999999999999</c:v>
                </c:pt>
                <c:pt idx="3503">
                  <c:v>33.405999999999999</c:v>
                </c:pt>
                <c:pt idx="3504">
                  <c:v>33.417000000000002</c:v>
                </c:pt>
                <c:pt idx="3505">
                  <c:v>33.417000000000002</c:v>
                </c:pt>
                <c:pt idx="3506">
                  <c:v>33.423000000000002</c:v>
                </c:pt>
                <c:pt idx="3507">
                  <c:v>33.393999999999998</c:v>
                </c:pt>
                <c:pt idx="3508">
                  <c:v>33.445999999999998</c:v>
                </c:pt>
                <c:pt idx="3509">
                  <c:v>33.371000000000002</c:v>
                </c:pt>
                <c:pt idx="3510">
                  <c:v>33.405999999999999</c:v>
                </c:pt>
                <c:pt idx="3511">
                  <c:v>33.371000000000002</c:v>
                </c:pt>
                <c:pt idx="3512">
                  <c:v>33.365000000000002</c:v>
                </c:pt>
                <c:pt idx="3513">
                  <c:v>33.331000000000003</c:v>
                </c:pt>
                <c:pt idx="3514">
                  <c:v>33.353999999999999</c:v>
                </c:pt>
                <c:pt idx="3515">
                  <c:v>33.337000000000003</c:v>
                </c:pt>
                <c:pt idx="3516">
                  <c:v>33.244</c:v>
                </c:pt>
                <c:pt idx="3517">
                  <c:v>33.25</c:v>
                </c:pt>
                <c:pt idx="3518">
                  <c:v>33.198</c:v>
                </c:pt>
                <c:pt idx="3519">
                  <c:v>33.164000000000001</c:v>
                </c:pt>
                <c:pt idx="3520">
                  <c:v>33.1</c:v>
                </c:pt>
                <c:pt idx="3521">
                  <c:v>33.054000000000002</c:v>
                </c:pt>
                <c:pt idx="3522">
                  <c:v>33.014000000000003</c:v>
                </c:pt>
                <c:pt idx="3523">
                  <c:v>32.985999999999997</c:v>
                </c:pt>
                <c:pt idx="3524">
                  <c:v>32.923000000000002</c:v>
                </c:pt>
                <c:pt idx="3525">
                  <c:v>32.86</c:v>
                </c:pt>
                <c:pt idx="3526">
                  <c:v>32.808</c:v>
                </c:pt>
                <c:pt idx="3527">
                  <c:v>32.704999999999998</c:v>
                </c:pt>
                <c:pt idx="3528">
                  <c:v>32.619999999999997</c:v>
                </c:pt>
                <c:pt idx="3529">
                  <c:v>32.54</c:v>
                </c:pt>
                <c:pt idx="3530">
                  <c:v>32.488999999999997</c:v>
                </c:pt>
                <c:pt idx="3531">
                  <c:v>32.432000000000002</c:v>
                </c:pt>
                <c:pt idx="3532">
                  <c:v>32.387</c:v>
                </c:pt>
                <c:pt idx="3533">
                  <c:v>32.341000000000001</c:v>
                </c:pt>
                <c:pt idx="3534">
                  <c:v>32.323999999999998</c:v>
                </c:pt>
                <c:pt idx="3535">
                  <c:v>32.323999999999998</c:v>
                </c:pt>
                <c:pt idx="3536">
                  <c:v>32.295999999999999</c:v>
                </c:pt>
                <c:pt idx="3537">
                  <c:v>32.273000000000003</c:v>
                </c:pt>
                <c:pt idx="3538">
                  <c:v>32.273000000000003</c:v>
                </c:pt>
                <c:pt idx="3539">
                  <c:v>32.244999999999997</c:v>
                </c:pt>
                <c:pt idx="3540">
                  <c:v>32.238999999999997</c:v>
                </c:pt>
                <c:pt idx="3541">
                  <c:v>32.238999999999997</c:v>
                </c:pt>
                <c:pt idx="3542">
                  <c:v>32.244999999999997</c:v>
                </c:pt>
                <c:pt idx="3543">
                  <c:v>32.234000000000002</c:v>
                </c:pt>
                <c:pt idx="3544">
                  <c:v>32.228000000000002</c:v>
                </c:pt>
                <c:pt idx="3545">
                  <c:v>32.234000000000002</c:v>
                </c:pt>
                <c:pt idx="3546">
                  <c:v>32.228000000000002</c:v>
                </c:pt>
                <c:pt idx="3547">
                  <c:v>32.216999999999999</c:v>
                </c:pt>
                <c:pt idx="3548">
                  <c:v>32.194000000000003</c:v>
                </c:pt>
                <c:pt idx="3549">
                  <c:v>32.200000000000003</c:v>
                </c:pt>
                <c:pt idx="3550">
                  <c:v>32.200000000000003</c:v>
                </c:pt>
                <c:pt idx="3551">
                  <c:v>32.194000000000003</c:v>
                </c:pt>
                <c:pt idx="3552">
                  <c:v>32.194000000000003</c:v>
                </c:pt>
                <c:pt idx="3553">
                  <c:v>32.177</c:v>
                </c:pt>
                <c:pt idx="3554">
                  <c:v>32.171999999999997</c:v>
                </c:pt>
                <c:pt idx="3555">
                  <c:v>32.159999999999997</c:v>
                </c:pt>
                <c:pt idx="3556">
                  <c:v>32.143000000000001</c:v>
                </c:pt>
                <c:pt idx="3557">
                  <c:v>32.125999999999998</c:v>
                </c:pt>
                <c:pt idx="3558">
                  <c:v>32.109000000000002</c:v>
                </c:pt>
                <c:pt idx="3559">
                  <c:v>32.103999999999999</c:v>
                </c:pt>
                <c:pt idx="3560">
                  <c:v>32.103999999999999</c:v>
                </c:pt>
                <c:pt idx="3561">
                  <c:v>32.058999999999997</c:v>
                </c:pt>
                <c:pt idx="3562">
                  <c:v>32.008000000000003</c:v>
                </c:pt>
                <c:pt idx="3563">
                  <c:v>31.963000000000001</c:v>
                </c:pt>
                <c:pt idx="3564">
                  <c:v>31.895</c:v>
                </c:pt>
                <c:pt idx="3565">
                  <c:v>31.783000000000001</c:v>
                </c:pt>
                <c:pt idx="3566">
                  <c:v>31.733000000000001</c:v>
                </c:pt>
                <c:pt idx="3567">
                  <c:v>31.693000000000001</c:v>
                </c:pt>
                <c:pt idx="3568">
                  <c:v>31.632000000000001</c:v>
                </c:pt>
                <c:pt idx="3569">
                  <c:v>31.553999999999998</c:v>
                </c:pt>
                <c:pt idx="3570">
                  <c:v>31.52</c:v>
                </c:pt>
                <c:pt idx="3571">
                  <c:v>31.436</c:v>
                </c:pt>
                <c:pt idx="3572">
                  <c:v>31.359000000000002</c:v>
                </c:pt>
                <c:pt idx="3573">
                  <c:v>31.292000000000002</c:v>
                </c:pt>
                <c:pt idx="3574">
                  <c:v>31.22</c:v>
                </c:pt>
                <c:pt idx="3575">
                  <c:v>31.135999999999999</c:v>
                </c:pt>
                <c:pt idx="3576">
                  <c:v>31.036999999999999</c:v>
                </c:pt>
                <c:pt idx="3577">
                  <c:v>30.948</c:v>
                </c:pt>
                <c:pt idx="3578">
                  <c:v>30.893000000000001</c:v>
                </c:pt>
                <c:pt idx="3579">
                  <c:v>30.827000000000002</c:v>
                </c:pt>
                <c:pt idx="3580">
                  <c:v>30.805</c:v>
                </c:pt>
                <c:pt idx="3581">
                  <c:v>30.777000000000001</c:v>
                </c:pt>
                <c:pt idx="3582">
                  <c:v>30.744</c:v>
                </c:pt>
                <c:pt idx="3583">
                  <c:v>30.722000000000001</c:v>
                </c:pt>
                <c:pt idx="3584">
                  <c:v>30.716999999999999</c:v>
                </c:pt>
                <c:pt idx="3585">
                  <c:v>30.684000000000001</c:v>
                </c:pt>
                <c:pt idx="3586">
                  <c:v>30.689</c:v>
                </c:pt>
                <c:pt idx="3587">
                  <c:v>30.651</c:v>
                </c:pt>
                <c:pt idx="3588">
                  <c:v>30.657</c:v>
                </c:pt>
                <c:pt idx="3589">
                  <c:v>30.617999999999999</c:v>
                </c:pt>
                <c:pt idx="3590">
                  <c:v>30.606999999999999</c:v>
                </c:pt>
                <c:pt idx="3591">
                  <c:v>30.606999999999999</c:v>
                </c:pt>
                <c:pt idx="3592">
                  <c:v>30.596</c:v>
                </c:pt>
                <c:pt idx="3593">
                  <c:v>30.568999999999999</c:v>
                </c:pt>
                <c:pt idx="3594">
                  <c:v>30.547000000000001</c:v>
                </c:pt>
                <c:pt idx="3595">
                  <c:v>30.536000000000001</c:v>
                </c:pt>
                <c:pt idx="3596">
                  <c:v>30.518999999999998</c:v>
                </c:pt>
                <c:pt idx="3597">
                  <c:v>30.503</c:v>
                </c:pt>
                <c:pt idx="3598">
                  <c:v>30.498000000000001</c:v>
                </c:pt>
                <c:pt idx="3599">
                  <c:v>30.459</c:v>
                </c:pt>
                <c:pt idx="3600">
                  <c:v>30.465</c:v>
                </c:pt>
                <c:pt idx="3601">
                  <c:v>30.437000000000001</c:v>
                </c:pt>
                <c:pt idx="3602">
                  <c:v>30.448</c:v>
                </c:pt>
                <c:pt idx="3603">
                  <c:v>30.420999999999999</c:v>
                </c:pt>
                <c:pt idx="3604">
                  <c:v>30.399000000000001</c:v>
                </c:pt>
                <c:pt idx="3605">
                  <c:v>30.344999999999999</c:v>
                </c:pt>
                <c:pt idx="3606">
                  <c:v>30.279</c:v>
                </c:pt>
                <c:pt idx="3607">
                  <c:v>30.202999999999999</c:v>
                </c:pt>
                <c:pt idx="3608">
                  <c:v>30.138000000000002</c:v>
                </c:pt>
                <c:pt idx="3609">
                  <c:v>30.077999999999999</c:v>
                </c:pt>
                <c:pt idx="3610">
                  <c:v>30.007000000000001</c:v>
                </c:pt>
                <c:pt idx="3611">
                  <c:v>29.942</c:v>
                </c:pt>
                <c:pt idx="3612">
                  <c:v>29.872</c:v>
                </c:pt>
                <c:pt idx="3613">
                  <c:v>29.818000000000001</c:v>
                </c:pt>
                <c:pt idx="3614">
                  <c:v>29.768999999999998</c:v>
                </c:pt>
                <c:pt idx="3615">
                  <c:v>29.725999999999999</c:v>
                </c:pt>
                <c:pt idx="3616">
                  <c:v>29.661999999999999</c:v>
                </c:pt>
                <c:pt idx="3617">
                  <c:v>29.576000000000001</c:v>
                </c:pt>
                <c:pt idx="3618">
                  <c:v>29.5</c:v>
                </c:pt>
                <c:pt idx="3619">
                  <c:v>29.425000000000001</c:v>
                </c:pt>
                <c:pt idx="3620">
                  <c:v>29.361000000000001</c:v>
                </c:pt>
                <c:pt idx="3621">
                  <c:v>29.265000000000001</c:v>
                </c:pt>
                <c:pt idx="3622">
                  <c:v>29.19</c:v>
                </c:pt>
                <c:pt idx="3623">
                  <c:v>29.088999999999999</c:v>
                </c:pt>
                <c:pt idx="3624">
                  <c:v>29.03</c:v>
                </c:pt>
                <c:pt idx="3625">
                  <c:v>28.998999999999999</c:v>
                </c:pt>
                <c:pt idx="3626">
                  <c:v>28.972000000000001</c:v>
                </c:pt>
                <c:pt idx="3627">
                  <c:v>28.946000000000002</c:v>
                </c:pt>
                <c:pt idx="3628">
                  <c:v>28.914000000000001</c:v>
                </c:pt>
                <c:pt idx="3629">
                  <c:v>28.891999999999999</c:v>
                </c:pt>
                <c:pt idx="3630">
                  <c:v>28.898</c:v>
                </c:pt>
                <c:pt idx="3631">
                  <c:v>28.85</c:v>
                </c:pt>
                <c:pt idx="3632">
                  <c:v>28.85</c:v>
                </c:pt>
                <c:pt idx="3633">
                  <c:v>28.829000000000001</c:v>
                </c:pt>
                <c:pt idx="3634">
                  <c:v>28.818000000000001</c:v>
                </c:pt>
                <c:pt idx="3635">
                  <c:v>28.812999999999999</c:v>
                </c:pt>
                <c:pt idx="3636">
                  <c:v>28.786999999999999</c:v>
                </c:pt>
                <c:pt idx="3637">
                  <c:v>28.765000000000001</c:v>
                </c:pt>
                <c:pt idx="3638">
                  <c:v>28.728000000000002</c:v>
                </c:pt>
                <c:pt idx="3639">
                  <c:v>28.722999999999999</c:v>
                </c:pt>
                <c:pt idx="3640">
                  <c:v>28.722999999999999</c:v>
                </c:pt>
                <c:pt idx="3641">
                  <c:v>28.686</c:v>
                </c:pt>
                <c:pt idx="3642">
                  <c:v>28.67</c:v>
                </c:pt>
                <c:pt idx="3643">
                  <c:v>28.664999999999999</c:v>
                </c:pt>
                <c:pt idx="3644">
                  <c:v>28.632999999999999</c:v>
                </c:pt>
                <c:pt idx="3645">
                  <c:v>28.597000000000001</c:v>
                </c:pt>
                <c:pt idx="3646">
                  <c:v>28.576000000000001</c:v>
                </c:pt>
                <c:pt idx="3647">
                  <c:v>28.585999999999999</c:v>
                </c:pt>
                <c:pt idx="3648">
                  <c:v>28.548999999999999</c:v>
                </c:pt>
                <c:pt idx="3649">
                  <c:v>28.548999999999999</c:v>
                </c:pt>
                <c:pt idx="3650">
                  <c:v>28.512</c:v>
                </c:pt>
                <c:pt idx="3651">
                  <c:v>28.497</c:v>
                </c:pt>
                <c:pt idx="3652">
                  <c:v>28.443999999999999</c:v>
                </c:pt>
                <c:pt idx="3653">
                  <c:v>28.376000000000001</c:v>
                </c:pt>
                <c:pt idx="3654">
                  <c:v>28.318000000000001</c:v>
                </c:pt>
                <c:pt idx="3655">
                  <c:v>28.245000000000001</c:v>
                </c:pt>
                <c:pt idx="3656">
                  <c:v>28.187999999999999</c:v>
                </c:pt>
                <c:pt idx="3657">
                  <c:v>28.114000000000001</c:v>
                </c:pt>
                <c:pt idx="3658">
                  <c:v>28.073</c:v>
                </c:pt>
                <c:pt idx="3659">
                  <c:v>27.995000000000001</c:v>
                </c:pt>
                <c:pt idx="3660">
                  <c:v>27.931999999999999</c:v>
                </c:pt>
                <c:pt idx="3661">
                  <c:v>27.905999999999999</c:v>
                </c:pt>
                <c:pt idx="3662">
                  <c:v>27.864999999999998</c:v>
                </c:pt>
                <c:pt idx="3663">
                  <c:v>27.823</c:v>
                </c:pt>
                <c:pt idx="3664">
                  <c:v>27.741</c:v>
                </c:pt>
                <c:pt idx="3665">
                  <c:v>27.667999999999999</c:v>
                </c:pt>
                <c:pt idx="3666">
                  <c:v>27.611000000000001</c:v>
                </c:pt>
                <c:pt idx="3667">
                  <c:v>27.518999999999998</c:v>
                </c:pt>
                <c:pt idx="3668">
                  <c:v>27.436</c:v>
                </c:pt>
                <c:pt idx="3669">
                  <c:v>27.277000000000001</c:v>
                </c:pt>
                <c:pt idx="3670">
                  <c:v>27.225999999999999</c:v>
                </c:pt>
                <c:pt idx="3671">
                  <c:v>27.195</c:v>
                </c:pt>
                <c:pt idx="3672">
                  <c:v>27.155000000000001</c:v>
                </c:pt>
                <c:pt idx="3673">
                  <c:v>27.129000000000001</c:v>
                </c:pt>
                <c:pt idx="3674">
                  <c:v>27.129000000000001</c:v>
                </c:pt>
                <c:pt idx="3675">
                  <c:v>27.097999999999999</c:v>
                </c:pt>
                <c:pt idx="3676">
                  <c:v>27.097999999999999</c:v>
                </c:pt>
                <c:pt idx="3677">
                  <c:v>27.103999999999999</c:v>
                </c:pt>
                <c:pt idx="3678">
                  <c:v>27.068000000000001</c:v>
                </c:pt>
                <c:pt idx="3679">
                  <c:v>27.062999999999999</c:v>
                </c:pt>
                <c:pt idx="3680">
                  <c:v>27.068000000000001</c:v>
                </c:pt>
                <c:pt idx="3681">
                  <c:v>27.068000000000001</c:v>
                </c:pt>
                <c:pt idx="3682">
                  <c:v>27.053000000000001</c:v>
                </c:pt>
                <c:pt idx="3683">
                  <c:v>27.036999999999999</c:v>
                </c:pt>
                <c:pt idx="3684">
                  <c:v>27.032</c:v>
                </c:pt>
                <c:pt idx="3685">
                  <c:v>27.021999999999998</c:v>
                </c:pt>
                <c:pt idx="3686">
                  <c:v>27.012</c:v>
                </c:pt>
                <c:pt idx="3687">
                  <c:v>27.001999999999999</c:v>
                </c:pt>
                <c:pt idx="3688">
                  <c:v>26.997</c:v>
                </c:pt>
                <c:pt idx="3689">
                  <c:v>26.986000000000001</c:v>
                </c:pt>
                <c:pt idx="3690">
                  <c:v>26.986000000000001</c:v>
                </c:pt>
                <c:pt idx="3691">
                  <c:v>26.975999999999999</c:v>
                </c:pt>
                <c:pt idx="3692">
                  <c:v>26.971</c:v>
                </c:pt>
                <c:pt idx="3693">
                  <c:v>26.936</c:v>
                </c:pt>
                <c:pt idx="3694">
                  <c:v>26.951000000000001</c:v>
                </c:pt>
                <c:pt idx="3695">
                  <c:v>26.925000000000001</c:v>
                </c:pt>
                <c:pt idx="3696">
                  <c:v>26.914999999999999</c:v>
                </c:pt>
                <c:pt idx="3697">
                  <c:v>26.905000000000001</c:v>
                </c:pt>
                <c:pt idx="3698">
                  <c:v>26.859000000000002</c:v>
                </c:pt>
                <c:pt idx="3699">
                  <c:v>26.853999999999999</c:v>
                </c:pt>
                <c:pt idx="3700">
                  <c:v>26.768000000000001</c:v>
                </c:pt>
                <c:pt idx="3701">
                  <c:v>26.632000000000001</c:v>
                </c:pt>
                <c:pt idx="3702">
                  <c:v>26.561</c:v>
                </c:pt>
                <c:pt idx="3703">
                  <c:v>26.495999999999999</c:v>
                </c:pt>
                <c:pt idx="3704">
                  <c:v>26.44</c:v>
                </c:pt>
                <c:pt idx="3705">
                  <c:v>26.38</c:v>
                </c:pt>
                <c:pt idx="3706">
                  <c:v>26.32</c:v>
                </c:pt>
                <c:pt idx="3707">
                  <c:v>26.27</c:v>
                </c:pt>
                <c:pt idx="3708">
                  <c:v>26.21</c:v>
                </c:pt>
                <c:pt idx="3709">
                  <c:v>26.135000000000002</c:v>
                </c:pt>
                <c:pt idx="3710">
                  <c:v>26.065000000000001</c:v>
                </c:pt>
                <c:pt idx="3711">
                  <c:v>26.004999999999999</c:v>
                </c:pt>
                <c:pt idx="3712">
                  <c:v>25.945</c:v>
                </c:pt>
                <c:pt idx="3713">
                  <c:v>25.850999999999999</c:v>
                </c:pt>
                <c:pt idx="3714">
                  <c:v>25.766999999999999</c:v>
                </c:pt>
                <c:pt idx="3715">
                  <c:v>25.683</c:v>
                </c:pt>
                <c:pt idx="3716">
                  <c:v>25.599</c:v>
                </c:pt>
                <c:pt idx="3717">
                  <c:v>25.559000000000001</c:v>
                </c:pt>
                <c:pt idx="3718">
                  <c:v>25.495000000000001</c:v>
                </c:pt>
                <c:pt idx="3719">
                  <c:v>25.5</c:v>
                </c:pt>
                <c:pt idx="3720">
                  <c:v>25.451000000000001</c:v>
                </c:pt>
                <c:pt idx="3721">
                  <c:v>25.422000000000001</c:v>
                </c:pt>
                <c:pt idx="3722">
                  <c:v>25.431000000000001</c:v>
                </c:pt>
                <c:pt idx="3723">
                  <c:v>25.407</c:v>
                </c:pt>
                <c:pt idx="3724">
                  <c:v>25.422000000000001</c:v>
                </c:pt>
                <c:pt idx="3725">
                  <c:v>25.387</c:v>
                </c:pt>
                <c:pt idx="3726">
                  <c:v>25.376999999999999</c:v>
                </c:pt>
                <c:pt idx="3727">
                  <c:v>25.382000000000001</c:v>
                </c:pt>
                <c:pt idx="3728">
                  <c:v>25.376999999999999</c:v>
                </c:pt>
                <c:pt idx="3729">
                  <c:v>25.373000000000001</c:v>
                </c:pt>
                <c:pt idx="3730">
                  <c:v>25.338000000000001</c:v>
                </c:pt>
                <c:pt idx="3731">
                  <c:v>25.332999999999998</c:v>
                </c:pt>
                <c:pt idx="3732">
                  <c:v>25.327999999999999</c:v>
                </c:pt>
                <c:pt idx="3733">
                  <c:v>25.332999999999998</c:v>
                </c:pt>
                <c:pt idx="3734">
                  <c:v>25.309000000000001</c:v>
                </c:pt>
                <c:pt idx="3735">
                  <c:v>25.314</c:v>
                </c:pt>
                <c:pt idx="3736">
                  <c:v>25.314</c:v>
                </c:pt>
                <c:pt idx="3737">
                  <c:v>25.283999999999999</c:v>
                </c:pt>
                <c:pt idx="3738">
                  <c:v>25.279</c:v>
                </c:pt>
                <c:pt idx="3739">
                  <c:v>25.279</c:v>
                </c:pt>
                <c:pt idx="3740">
                  <c:v>25.411999999999999</c:v>
                </c:pt>
                <c:pt idx="3741">
                  <c:v>25.504999999999999</c:v>
                </c:pt>
                <c:pt idx="3742">
                  <c:v>25.564</c:v>
                </c:pt>
                <c:pt idx="3743">
                  <c:v>25.643000000000001</c:v>
                </c:pt>
                <c:pt idx="3744">
                  <c:v>25.722000000000001</c:v>
                </c:pt>
                <c:pt idx="3745">
                  <c:v>25.762</c:v>
                </c:pt>
                <c:pt idx="3746">
                  <c:v>25.815999999999999</c:v>
                </c:pt>
                <c:pt idx="3747">
                  <c:v>25.835999999999999</c:v>
                </c:pt>
                <c:pt idx="3748">
                  <c:v>25.861000000000001</c:v>
                </c:pt>
                <c:pt idx="3749">
                  <c:v>25.846</c:v>
                </c:pt>
                <c:pt idx="3750">
                  <c:v>25.850999999999999</c:v>
                </c:pt>
                <c:pt idx="3751">
                  <c:v>25.841000000000001</c:v>
                </c:pt>
                <c:pt idx="3752">
                  <c:v>25.821000000000002</c:v>
                </c:pt>
                <c:pt idx="3753">
                  <c:v>25.815999999999999</c:v>
                </c:pt>
                <c:pt idx="3754">
                  <c:v>25.806000000000001</c:v>
                </c:pt>
                <c:pt idx="3755">
                  <c:v>25.777000000000001</c:v>
                </c:pt>
                <c:pt idx="3756">
                  <c:v>25.766999999999999</c:v>
                </c:pt>
                <c:pt idx="3757">
                  <c:v>25.707000000000001</c:v>
                </c:pt>
                <c:pt idx="3758">
                  <c:v>25.683</c:v>
                </c:pt>
                <c:pt idx="3759">
                  <c:v>25.643000000000001</c:v>
                </c:pt>
                <c:pt idx="3760">
                  <c:v>25.579000000000001</c:v>
                </c:pt>
                <c:pt idx="3761">
                  <c:v>25.54</c:v>
                </c:pt>
                <c:pt idx="3762">
                  <c:v>25.515000000000001</c:v>
                </c:pt>
                <c:pt idx="3763">
                  <c:v>25.5</c:v>
                </c:pt>
                <c:pt idx="3764">
                  <c:v>25.475999999999999</c:v>
                </c:pt>
                <c:pt idx="3765">
                  <c:v>25.460999999999999</c:v>
                </c:pt>
                <c:pt idx="3766">
                  <c:v>25.481000000000002</c:v>
                </c:pt>
                <c:pt idx="3767">
                  <c:v>25.481000000000002</c:v>
                </c:pt>
                <c:pt idx="3768">
                  <c:v>25.475999999999999</c:v>
                </c:pt>
                <c:pt idx="3769">
                  <c:v>25.51</c:v>
                </c:pt>
                <c:pt idx="3770">
                  <c:v>25.524999999999999</c:v>
                </c:pt>
                <c:pt idx="3771">
                  <c:v>25.52</c:v>
                </c:pt>
                <c:pt idx="3772">
                  <c:v>25.524999999999999</c:v>
                </c:pt>
                <c:pt idx="3773">
                  <c:v>25.535</c:v>
                </c:pt>
                <c:pt idx="3774">
                  <c:v>25.545000000000002</c:v>
                </c:pt>
                <c:pt idx="3775">
                  <c:v>25.553999999999998</c:v>
                </c:pt>
                <c:pt idx="3776">
                  <c:v>25.559000000000001</c:v>
                </c:pt>
                <c:pt idx="3777">
                  <c:v>25.564</c:v>
                </c:pt>
                <c:pt idx="3778">
                  <c:v>25.568999999999999</c:v>
                </c:pt>
                <c:pt idx="3779">
                  <c:v>25.584</c:v>
                </c:pt>
                <c:pt idx="3780">
                  <c:v>25.559000000000001</c:v>
                </c:pt>
                <c:pt idx="3781">
                  <c:v>25.579000000000001</c:v>
                </c:pt>
                <c:pt idx="3782">
                  <c:v>25.553999999999998</c:v>
                </c:pt>
                <c:pt idx="3783">
                  <c:v>25.584</c:v>
                </c:pt>
                <c:pt idx="3784">
                  <c:v>25.574000000000002</c:v>
                </c:pt>
                <c:pt idx="3785">
                  <c:v>25.594000000000001</c:v>
                </c:pt>
                <c:pt idx="3786">
                  <c:v>25.603999999999999</c:v>
                </c:pt>
                <c:pt idx="3787">
                  <c:v>25.584</c:v>
                </c:pt>
                <c:pt idx="3788">
                  <c:v>25.599</c:v>
                </c:pt>
                <c:pt idx="3789">
                  <c:v>25.599</c:v>
                </c:pt>
                <c:pt idx="3790">
                  <c:v>25.579000000000001</c:v>
                </c:pt>
                <c:pt idx="3791">
                  <c:v>25.568999999999999</c:v>
                </c:pt>
                <c:pt idx="3792">
                  <c:v>25.524999999999999</c:v>
                </c:pt>
                <c:pt idx="3793">
                  <c:v>25.481000000000002</c:v>
                </c:pt>
                <c:pt idx="3794">
                  <c:v>25.446000000000002</c:v>
                </c:pt>
                <c:pt idx="3795">
                  <c:v>25.353000000000002</c:v>
                </c:pt>
                <c:pt idx="3796">
                  <c:v>25.318999999999999</c:v>
                </c:pt>
                <c:pt idx="3797">
                  <c:v>25.279</c:v>
                </c:pt>
                <c:pt idx="3798">
                  <c:v>25.196000000000002</c:v>
                </c:pt>
                <c:pt idx="3799">
                  <c:v>25.148</c:v>
                </c:pt>
                <c:pt idx="3800">
                  <c:v>25.099</c:v>
                </c:pt>
                <c:pt idx="3801">
                  <c:v>25.055</c:v>
                </c:pt>
                <c:pt idx="3802">
                  <c:v>25.010999999999999</c:v>
                </c:pt>
                <c:pt idx="3803">
                  <c:v>24.952999999999999</c:v>
                </c:pt>
                <c:pt idx="3804">
                  <c:v>24.904</c:v>
                </c:pt>
                <c:pt idx="3805">
                  <c:v>24.832000000000001</c:v>
                </c:pt>
                <c:pt idx="3806">
                  <c:v>24.846</c:v>
                </c:pt>
                <c:pt idx="3807">
                  <c:v>24.832000000000001</c:v>
                </c:pt>
                <c:pt idx="3808">
                  <c:v>24.832000000000001</c:v>
                </c:pt>
                <c:pt idx="3809">
                  <c:v>24.797999999999998</c:v>
                </c:pt>
                <c:pt idx="3810">
                  <c:v>24.812000000000001</c:v>
                </c:pt>
                <c:pt idx="3811">
                  <c:v>24.803000000000001</c:v>
                </c:pt>
                <c:pt idx="3812">
                  <c:v>24.774000000000001</c:v>
                </c:pt>
                <c:pt idx="3813">
                  <c:v>25.074000000000002</c:v>
                </c:pt>
                <c:pt idx="3814">
                  <c:v>27.957999999999998</c:v>
                </c:pt>
                <c:pt idx="3815">
                  <c:v>29.818000000000001</c:v>
                </c:pt>
                <c:pt idx="3816">
                  <c:v>31.103000000000002</c:v>
                </c:pt>
                <c:pt idx="3817">
                  <c:v>31.861999999999998</c:v>
                </c:pt>
                <c:pt idx="3818">
                  <c:v>32.183</c:v>
                </c:pt>
                <c:pt idx="3819">
                  <c:v>32.404000000000003</c:v>
                </c:pt>
                <c:pt idx="3820">
                  <c:v>32.512</c:v>
                </c:pt>
                <c:pt idx="3821">
                  <c:v>32.573999999999998</c:v>
                </c:pt>
                <c:pt idx="3822">
                  <c:v>32.591000000000001</c:v>
                </c:pt>
                <c:pt idx="3823">
                  <c:v>32.654000000000003</c:v>
                </c:pt>
                <c:pt idx="3824">
                  <c:v>32.664999999999999</c:v>
                </c:pt>
                <c:pt idx="3825">
                  <c:v>32.682000000000002</c:v>
                </c:pt>
                <c:pt idx="3826">
                  <c:v>32.664999999999999</c:v>
                </c:pt>
                <c:pt idx="3827">
                  <c:v>32.688000000000002</c:v>
                </c:pt>
                <c:pt idx="3828">
                  <c:v>32.694000000000003</c:v>
                </c:pt>
                <c:pt idx="3829">
                  <c:v>32.694000000000003</c:v>
                </c:pt>
                <c:pt idx="3830">
                  <c:v>32.728000000000002</c:v>
                </c:pt>
                <c:pt idx="3831">
                  <c:v>32.716999999999999</c:v>
                </c:pt>
                <c:pt idx="3832">
                  <c:v>32.694000000000003</c:v>
                </c:pt>
                <c:pt idx="3833">
                  <c:v>32.722000000000001</c:v>
                </c:pt>
                <c:pt idx="3834">
                  <c:v>32.704999999999998</c:v>
                </c:pt>
                <c:pt idx="3835">
                  <c:v>32.688000000000002</c:v>
                </c:pt>
                <c:pt idx="3836">
                  <c:v>32.694000000000003</c:v>
                </c:pt>
                <c:pt idx="3837">
                  <c:v>32.694000000000003</c:v>
                </c:pt>
                <c:pt idx="3838">
                  <c:v>32.694000000000003</c:v>
                </c:pt>
                <c:pt idx="3839">
                  <c:v>32.670999999999999</c:v>
                </c:pt>
                <c:pt idx="3840">
                  <c:v>32.688000000000002</c:v>
                </c:pt>
                <c:pt idx="3841">
                  <c:v>32.654000000000003</c:v>
                </c:pt>
                <c:pt idx="3842">
                  <c:v>32.637</c:v>
                </c:pt>
                <c:pt idx="3843">
                  <c:v>32.619999999999997</c:v>
                </c:pt>
                <c:pt idx="3844">
                  <c:v>32.569000000000003</c:v>
                </c:pt>
                <c:pt idx="3845">
                  <c:v>32.512</c:v>
                </c:pt>
                <c:pt idx="3846">
                  <c:v>32.466000000000001</c:v>
                </c:pt>
                <c:pt idx="3847">
                  <c:v>32.420999999999999</c:v>
                </c:pt>
                <c:pt idx="3848">
                  <c:v>32.392000000000003</c:v>
                </c:pt>
                <c:pt idx="3849">
                  <c:v>32.319000000000003</c:v>
                </c:pt>
                <c:pt idx="3850">
                  <c:v>32.29</c:v>
                </c:pt>
                <c:pt idx="3851">
                  <c:v>32.238999999999997</c:v>
                </c:pt>
                <c:pt idx="3852">
                  <c:v>32.189</c:v>
                </c:pt>
                <c:pt idx="3853">
                  <c:v>32.149000000000001</c:v>
                </c:pt>
                <c:pt idx="3854">
                  <c:v>32.093000000000004</c:v>
                </c:pt>
                <c:pt idx="3855">
                  <c:v>32.002000000000002</c:v>
                </c:pt>
                <c:pt idx="3856">
                  <c:v>31.923999999999999</c:v>
                </c:pt>
                <c:pt idx="3857">
                  <c:v>31.827999999999999</c:v>
                </c:pt>
                <c:pt idx="3858">
                  <c:v>31.754999999999999</c:v>
                </c:pt>
                <c:pt idx="3859">
                  <c:v>31.693000000000001</c:v>
                </c:pt>
                <c:pt idx="3860">
                  <c:v>31.66</c:v>
                </c:pt>
                <c:pt idx="3861">
                  <c:v>31.632000000000001</c:v>
                </c:pt>
                <c:pt idx="3862">
                  <c:v>31.57</c:v>
                </c:pt>
                <c:pt idx="3863">
                  <c:v>31.565000000000001</c:v>
                </c:pt>
                <c:pt idx="3864">
                  <c:v>31.547999999999998</c:v>
                </c:pt>
                <c:pt idx="3865">
                  <c:v>31.526</c:v>
                </c:pt>
                <c:pt idx="3866">
                  <c:v>31.475000000000001</c:v>
                </c:pt>
                <c:pt idx="3867">
                  <c:v>31.481000000000002</c:v>
                </c:pt>
                <c:pt idx="3868">
                  <c:v>31.452999999999999</c:v>
                </c:pt>
                <c:pt idx="3869">
                  <c:v>31.442</c:v>
                </c:pt>
                <c:pt idx="3870">
                  <c:v>31.436</c:v>
                </c:pt>
                <c:pt idx="3871">
                  <c:v>31.414000000000001</c:v>
                </c:pt>
                <c:pt idx="3872">
                  <c:v>31.408999999999999</c:v>
                </c:pt>
                <c:pt idx="3873">
                  <c:v>31.396999999999998</c:v>
                </c:pt>
                <c:pt idx="3874">
                  <c:v>31.381</c:v>
                </c:pt>
                <c:pt idx="3875">
                  <c:v>31.353000000000002</c:v>
                </c:pt>
                <c:pt idx="3876">
                  <c:v>31.347000000000001</c:v>
                </c:pt>
                <c:pt idx="3877">
                  <c:v>31.32</c:v>
                </c:pt>
                <c:pt idx="3878">
                  <c:v>31.308</c:v>
                </c:pt>
                <c:pt idx="3879">
                  <c:v>31.32</c:v>
                </c:pt>
                <c:pt idx="3880">
                  <c:v>31.292000000000002</c:v>
                </c:pt>
                <c:pt idx="3881">
                  <c:v>31.274999999999999</c:v>
                </c:pt>
                <c:pt idx="3882">
                  <c:v>31.257999999999999</c:v>
                </c:pt>
                <c:pt idx="3883">
                  <c:v>31.27</c:v>
                </c:pt>
                <c:pt idx="3884">
                  <c:v>31.242000000000001</c:v>
                </c:pt>
                <c:pt idx="3885">
                  <c:v>31.242000000000001</c:v>
                </c:pt>
                <c:pt idx="3886">
                  <c:v>31.207999999999998</c:v>
                </c:pt>
                <c:pt idx="3887">
                  <c:v>31.186</c:v>
                </c:pt>
                <c:pt idx="3888">
                  <c:v>31.164000000000001</c:v>
                </c:pt>
                <c:pt idx="3889">
                  <c:v>31.125</c:v>
                </c:pt>
                <c:pt idx="3890">
                  <c:v>31.064</c:v>
                </c:pt>
                <c:pt idx="3891">
                  <c:v>31.015000000000001</c:v>
                </c:pt>
                <c:pt idx="3892">
                  <c:v>30.943000000000001</c:v>
                </c:pt>
                <c:pt idx="3893">
                  <c:v>30.876999999999999</c:v>
                </c:pt>
                <c:pt idx="3894">
                  <c:v>30.81</c:v>
                </c:pt>
                <c:pt idx="3895">
                  <c:v>30.739000000000001</c:v>
                </c:pt>
                <c:pt idx="3896">
                  <c:v>30.661999999999999</c:v>
                </c:pt>
                <c:pt idx="3897">
                  <c:v>30.541</c:v>
                </c:pt>
                <c:pt idx="3898">
                  <c:v>30.486999999999998</c:v>
                </c:pt>
                <c:pt idx="3899">
                  <c:v>30.399000000000001</c:v>
                </c:pt>
                <c:pt idx="3900">
                  <c:v>30.35</c:v>
                </c:pt>
                <c:pt idx="3901">
                  <c:v>30.279</c:v>
                </c:pt>
                <c:pt idx="3902">
                  <c:v>30.158999999999999</c:v>
                </c:pt>
                <c:pt idx="3903">
                  <c:v>30.071999999999999</c:v>
                </c:pt>
                <c:pt idx="3904">
                  <c:v>30.001999999999999</c:v>
                </c:pt>
                <c:pt idx="3905">
                  <c:v>29.914999999999999</c:v>
                </c:pt>
                <c:pt idx="3906">
                  <c:v>29.85</c:v>
                </c:pt>
                <c:pt idx="3907">
                  <c:v>29.795999999999999</c:v>
                </c:pt>
                <c:pt idx="3908">
                  <c:v>29.763999999999999</c:v>
                </c:pt>
                <c:pt idx="3909">
                  <c:v>29.731999999999999</c:v>
                </c:pt>
                <c:pt idx="3910">
                  <c:v>29.725999999999999</c:v>
                </c:pt>
                <c:pt idx="3911">
                  <c:v>29.699000000000002</c:v>
                </c:pt>
                <c:pt idx="3912">
                  <c:v>29.661999999999999</c:v>
                </c:pt>
                <c:pt idx="3913">
                  <c:v>29.667000000000002</c:v>
                </c:pt>
                <c:pt idx="3914">
                  <c:v>29.635000000000002</c:v>
                </c:pt>
                <c:pt idx="3915">
                  <c:v>29.629000000000001</c:v>
                </c:pt>
                <c:pt idx="3916">
                  <c:v>29.597000000000001</c:v>
                </c:pt>
                <c:pt idx="3917">
                  <c:v>29.585999999999999</c:v>
                </c:pt>
                <c:pt idx="3918">
                  <c:v>29.542999999999999</c:v>
                </c:pt>
                <c:pt idx="3919">
                  <c:v>29.542999999999999</c:v>
                </c:pt>
                <c:pt idx="3920">
                  <c:v>29.510999999999999</c:v>
                </c:pt>
                <c:pt idx="3921">
                  <c:v>29.516999999999999</c:v>
                </c:pt>
                <c:pt idx="3922">
                  <c:v>29.474</c:v>
                </c:pt>
                <c:pt idx="3923">
                  <c:v>29.463000000000001</c:v>
                </c:pt>
                <c:pt idx="3924">
                  <c:v>29.452000000000002</c:v>
                </c:pt>
                <c:pt idx="3925">
                  <c:v>29.457000000000001</c:v>
                </c:pt>
                <c:pt idx="3926">
                  <c:v>29.431000000000001</c:v>
                </c:pt>
                <c:pt idx="3927">
                  <c:v>29.399000000000001</c:v>
                </c:pt>
                <c:pt idx="3928">
                  <c:v>29.366</c:v>
                </c:pt>
                <c:pt idx="3929">
                  <c:v>29.382999999999999</c:v>
                </c:pt>
                <c:pt idx="3930">
                  <c:v>29.366</c:v>
                </c:pt>
                <c:pt idx="3931">
                  <c:v>29.361000000000001</c:v>
                </c:pt>
                <c:pt idx="3932">
                  <c:v>29.344999999999999</c:v>
                </c:pt>
                <c:pt idx="3933">
                  <c:v>29.329000000000001</c:v>
                </c:pt>
                <c:pt idx="3934">
                  <c:v>29.318000000000001</c:v>
                </c:pt>
                <c:pt idx="3935">
                  <c:v>29.27</c:v>
                </c:pt>
                <c:pt idx="3936">
                  <c:v>29.228000000000002</c:v>
                </c:pt>
                <c:pt idx="3937">
                  <c:v>29.045999999999999</c:v>
                </c:pt>
                <c:pt idx="3938">
                  <c:v>28.960999999999999</c:v>
                </c:pt>
                <c:pt idx="3939">
                  <c:v>28.898</c:v>
                </c:pt>
                <c:pt idx="3940">
                  <c:v>28.818000000000001</c:v>
                </c:pt>
                <c:pt idx="3941">
                  <c:v>28.744</c:v>
                </c:pt>
                <c:pt idx="3942">
                  <c:v>28.67</c:v>
                </c:pt>
                <c:pt idx="3943">
                  <c:v>28.617999999999999</c:v>
                </c:pt>
                <c:pt idx="3944">
                  <c:v>28.553999999999998</c:v>
                </c:pt>
                <c:pt idx="3945">
                  <c:v>28.491</c:v>
                </c:pt>
                <c:pt idx="3946">
                  <c:v>28.407</c:v>
                </c:pt>
                <c:pt idx="3947">
                  <c:v>28.364999999999998</c:v>
                </c:pt>
                <c:pt idx="3948">
                  <c:v>28.318000000000001</c:v>
                </c:pt>
                <c:pt idx="3949">
                  <c:v>28.24</c:v>
                </c:pt>
                <c:pt idx="3950">
                  <c:v>28.155999999999999</c:v>
                </c:pt>
                <c:pt idx="3951">
                  <c:v>28.103999999999999</c:v>
                </c:pt>
                <c:pt idx="3952">
                  <c:v>28.056999999999999</c:v>
                </c:pt>
                <c:pt idx="3953">
                  <c:v>28.036000000000001</c:v>
                </c:pt>
                <c:pt idx="3954">
                  <c:v>28</c:v>
                </c:pt>
                <c:pt idx="3955">
                  <c:v>27.995000000000001</c:v>
                </c:pt>
                <c:pt idx="3956">
                  <c:v>27.957999999999998</c:v>
                </c:pt>
                <c:pt idx="3957">
                  <c:v>27.974</c:v>
                </c:pt>
                <c:pt idx="3958">
                  <c:v>27.937999999999999</c:v>
                </c:pt>
                <c:pt idx="3959">
                  <c:v>27.937999999999999</c:v>
                </c:pt>
                <c:pt idx="3960">
                  <c:v>27.917000000000002</c:v>
                </c:pt>
                <c:pt idx="3961">
                  <c:v>27.890999999999998</c:v>
                </c:pt>
                <c:pt idx="3962">
                  <c:v>27.87</c:v>
                </c:pt>
                <c:pt idx="3963">
                  <c:v>27.838999999999999</c:v>
                </c:pt>
                <c:pt idx="3964">
                  <c:v>27.829000000000001</c:v>
                </c:pt>
                <c:pt idx="3965">
                  <c:v>27.797000000000001</c:v>
                </c:pt>
                <c:pt idx="3966">
                  <c:v>27.786999999999999</c:v>
                </c:pt>
                <c:pt idx="3967">
                  <c:v>27.751000000000001</c:v>
                </c:pt>
                <c:pt idx="3968">
                  <c:v>27.751000000000001</c:v>
                </c:pt>
                <c:pt idx="3969">
                  <c:v>27.704000000000001</c:v>
                </c:pt>
                <c:pt idx="3970">
                  <c:v>27.699000000000002</c:v>
                </c:pt>
                <c:pt idx="3971">
                  <c:v>27.684000000000001</c:v>
                </c:pt>
                <c:pt idx="3972">
                  <c:v>27.658000000000001</c:v>
                </c:pt>
                <c:pt idx="3973">
                  <c:v>27.652999999999999</c:v>
                </c:pt>
                <c:pt idx="3974">
                  <c:v>27.617000000000001</c:v>
                </c:pt>
                <c:pt idx="3975">
                  <c:v>27.606000000000002</c:v>
                </c:pt>
                <c:pt idx="3976">
                  <c:v>27.591000000000001</c:v>
                </c:pt>
                <c:pt idx="3977">
                  <c:v>27.574999999999999</c:v>
                </c:pt>
                <c:pt idx="3978">
                  <c:v>27.56</c:v>
                </c:pt>
                <c:pt idx="3979">
                  <c:v>27.533999999999999</c:v>
                </c:pt>
                <c:pt idx="3980">
                  <c:v>27.539000000000001</c:v>
                </c:pt>
                <c:pt idx="3981">
                  <c:v>27.492999999999999</c:v>
                </c:pt>
                <c:pt idx="3982">
                  <c:v>27.466999999999999</c:v>
                </c:pt>
                <c:pt idx="3983">
                  <c:v>27.503</c:v>
                </c:pt>
                <c:pt idx="3984">
                  <c:v>27.524000000000001</c:v>
                </c:pt>
                <c:pt idx="3985">
                  <c:v>27.544</c:v>
                </c:pt>
                <c:pt idx="3986">
                  <c:v>27.55</c:v>
                </c:pt>
                <c:pt idx="3987">
                  <c:v>27.56</c:v>
                </c:pt>
                <c:pt idx="3988">
                  <c:v>27.574999999999999</c:v>
                </c:pt>
                <c:pt idx="3989">
                  <c:v>27.58</c:v>
                </c:pt>
                <c:pt idx="3990">
                  <c:v>27.606000000000002</c:v>
                </c:pt>
                <c:pt idx="3991">
                  <c:v>27.617000000000001</c:v>
                </c:pt>
                <c:pt idx="3992">
                  <c:v>27.57</c:v>
                </c:pt>
                <c:pt idx="3993">
                  <c:v>27.591000000000001</c:v>
                </c:pt>
                <c:pt idx="3994">
                  <c:v>27.56</c:v>
                </c:pt>
                <c:pt idx="3995">
                  <c:v>27.544</c:v>
                </c:pt>
                <c:pt idx="3996">
                  <c:v>27.492999999999999</c:v>
                </c:pt>
                <c:pt idx="3997">
                  <c:v>27.472000000000001</c:v>
                </c:pt>
                <c:pt idx="3998">
                  <c:v>27.452000000000002</c:v>
                </c:pt>
                <c:pt idx="3999">
                  <c:v>27.436</c:v>
                </c:pt>
                <c:pt idx="4000">
                  <c:v>27.416</c:v>
                </c:pt>
                <c:pt idx="4001">
                  <c:v>27.436</c:v>
                </c:pt>
                <c:pt idx="4002">
                  <c:v>27.446999999999999</c:v>
                </c:pt>
                <c:pt idx="4003">
                  <c:v>27.457000000000001</c:v>
                </c:pt>
                <c:pt idx="4004">
                  <c:v>27.462</c:v>
                </c:pt>
                <c:pt idx="4005">
                  <c:v>27.483000000000001</c:v>
                </c:pt>
                <c:pt idx="4006">
                  <c:v>27.507999999999999</c:v>
                </c:pt>
                <c:pt idx="4007">
                  <c:v>27.492999999999999</c:v>
                </c:pt>
                <c:pt idx="4008">
                  <c:v>27.529</c:v>
                </c:pt>
                <c:pt idx="4009">
                  <c:v>27.56</c:v>
                </c:pt>
                <c:pt idx="4010">
                  <c:v>27.544</c:v>
                </c:pt>
                <c:pt idx="4011">
                  <c:v>27.55</c:v>
                </c:pt>
                <c:pt idx="4012">
                  <c:v>27.565000000000001</c:v>
                </c:pt>
                <c:pt idx="4013">
                  <c:v>27.58</c:v>
                </c:pt>
                <c:pt idx="4014">
                  <c:v>27.58</c:v>
                </c:pt>
                <c:pt idx="4015">
                  <c:v>27.606000000000002</c:v>
                </c:pt>
                <c:pt idx="4016">
                  <c:v>27.600999999999999</c:v>
                </c:pt>
                <c:pt idx="4017">
                  <c:v>27.622</c:v>
                </c:pt>
                <c:pt idx="4018">
                  <c:v>27.600999999999999</c:v>
                </c:pt>
                <c:pt idx="4019">
                  <c:v>27.617000000000001</c:v>
                </c:pt>
                <c:pt idx="4020">
                  <c:v>27.622</c:v>
                </c:pt>
                <c:pt idx="4021">
                  <c:v>27.626999999999999</c:v>
                </c:pt>
                <c:pt idx="4022">
                  <c:v>27.622</c:v>
                </c:pt>
                <c:pt idx="4023">
                  <c:v>27.637</c:v>
                </c:pt>
                <c:pt idx="4024">
                  <c:v>27.632000000000001</c:v>
                </c:pt>
                <c:pt idx="4025">
                  <c:v>27.648</c:v>
                </c:pt>
                <c:pt idx="4026">
                  <c:v>27.632000000000001</c:v>
                </c:pt>
                <c:pt idx="4027">
                  <c:v>27.641999999999999</c:v>
                </c:pt>
                <c:pt idx="4028">
                  <c:v>27.611000000000001</c:v>
                </c:pt>
                <c:pt idx="4029">
                  <c:v>27.606000000000002</c:v>
                </c:pt>
                <c:pt idx="4030">
                  <c:v>27.57</c:v>
                </c:pt>
                <c:pt idx="4031">
                  <c:v>27.529</c:v>
                </c:pt>
                <c:pt idx="4032">
                  <c:v>27.488</c:v>
                </c:pt>
                <c:pt idx="4033">
                  <c:v>27.425999999999998</c:v>
                </c:pt>
                <c:pt idx="4034">
                  <c:v>27.395</c:v>
                </c:pt>
                <c:pt idx="4035">
                  <c:v>27.303000000000001</c:v>
                </c:pt>
                <c:pt idx="4036">
                  <c:v>27.266999999999999</c:v>
                </c:pt>
                <c:pt idx="4037">
                  <c:v>27.236000000000001</c:v>
                </c:pt>
                <c:pt idx="4038">
                  <c:v>27.19</c:v>
                </c:pt>
                <c:pt idx="4039">
                  <c:v>27.138999999999999</c:v>
                </c:pt>
                <c:pt idx="4040">
                  <c:v>27.097999999999999</c:v>
                </c:pt>
                <c:pt idx="4041">
                  <c:v>27.027000000000001</c:v>
                </c:pt>
                <c:pt idx="4042">
                  <c:v>27.001999999999999</c:v>
                </c:pt>
                <c:pt idx="4043">
                  <c:v>26.92</c:v>
                </c:pt>
                <c:pt idx="4044">
                  <c:v>26.859000000000002</c:v>
                </c:pt>
                <c:pt idx="4045">
                  <c:v>26.783000000000001</c:v>
                </c:pt>
                <c:pt idx="4046">
                  <c:v>26.722999999999999</c:v>
                </c:pt>
                <c:pt idx="4047">
                  <c:v>26.692</c:v>
                </c:pt>
                <c:pt idx="4048">
                  <c:v>26.626999999999999</c:v>
                </c:pt>
                <c:pt idx="4049">
                  <c:v>26.585999999999999</c:v>
                </c:pt>
                <c:pt idx="4050">
                  <c:v>26.561</c:v>
                </c:pt>
                <c:pt idx="4051">
                  <c:v>26.541</c:v>
                </c:pt>
                <c:pt idx="4052">
                  <c:v>26.521000000000001</c:v>
                </c:pt>
                <c:pt idx="4053">
                  <c:v>26.530999999999999</c:v>
                </c:pt>
                <c:pt idx="4054">
                  <c:v>26.541</c:v>
                </c:pt>
                <c:pt idx="4055">
                  <c:v>26.510999999999999</c:v>
                </c:pt>
                <c:pt idx="4056">
                  <c:v>26.530999999999999</c:v>
                </c:pt>
                <c:pt idx="4057">
                  <c:v>26.536000000000001</c:v>
                </c:pt>
                <c:pt idx="4058">
                  <c:v>26.501000000000001</c:v>
                </c:pt>
                <c:pt idx="4059">
                  <c:v>26.510999999999999</c:v>
                </c:pt>
                <c:pt idx="4060">
                  <c:v>26.521000000000001</c:v>
                </c:pt>
                <c:pt idx="4061">
                  <c:v>26.49</c:v>
                </c:pt>
                <c:pt idx="4062">
                  <c:v>26.501000000000001</c:v>
                </c:pt>
                <c:pt idx="4063">
                  <c:v>26.501000000000001</c:v>
                </c:pt>
                <c:pt idx="4064">
                  <c:v>26.501000000000001</c:v>
                </c:pt>
                <c:pt idx="4065">
                  <c:v>26.510999999999999</c:v>
                </c:pt>
                <c:pt idx="4066">
                  <c:v>26.49</c:v>
                </c:pt>
                <c:pt idx="4067">
                  <c:v>26.495999999999999</c:v>
                </c:pt>
                <c:pt idx="4068">
                  <c:v>26.484999999999999</c:v>
                </c:pt>
                <c:pt idx="4069">
                  <c:v>26.484999999999999</c:v>
                </c:pt>
                <c:pt idx="4070">
                  <c:v>26.45</c:v>
                </c:pt>
                <c:pt idx="4071">
                  <c:v>26.454999999999998</c:v>
                </c:pt>
                <c:pt idx="4072">
                  <c:v>26.454999999999998</c:v>
                </c:pt>
                <c:pt idx="4073">
                  <c:v>26.44</c:v>
                </c:pt>
                <c:pt idx="4074">
                  <c:v>26.434999999999999</c:v>
                </c:pt>
                <c:pt idx="4075">
                  <c:v>26.41</c:v>
                </c:pt>
                <c:pt idx="4076">
                  <c:v>26.385000000000002</c:v>
                </c:pt>
                <c:pt idx="4077">
                  <c:v>26.33</c:v>
                </c:pt>
                <c:pt idx="4078">
                  <c:v>26.254999999999999</c:v>
                </c:pt>
                <c:pt idx="4079">
                  <c:v>26.18</c:v>
                </c:pt>
                <c:pt idx="4080">
                  <c:v>26.135000000000002</c:v>
                </c:pt>
                <c:pt idx="4081">
                  <c:v>26.06</c:v>
                </c:pt>
                <c:pt idx="4082">
                  <c:v>25.965</c:v>
                </c:pt>
                <c:pt idx="4083">
                  <c:v>25.93</c:v>
                </c:pt>
                <c:pt idx="4084">
                  <c:v>25.866</c:v>
                </c:pt>
                <c:pt idx="4085">
                  <c:v>25.751999999999999</c:v>
                </c:pt>
                <c:pt idx="4086">
                  <c:v>25.707000000000001</c:v>
                </c:pt>
                <c:pt idx="4087">
                  <c:v>25.619</c:v>
                </c:pt>
                <c:pt idx="4088">
                  <c:v>25.545000000000002</c:v>
                </c:pt>
                <c:pt idx="4089">
                  <c:v>25.49</c:v>
                </c:pt>
                <c:pt idx="4090">
                  <c:v>25.417000000000002</c:v>
                </c:pt>
                <c:pt idx="4091">
                  <c:v>25.332999999999998</c:v>
                </c:pt>
                <c:pt idx="4092">
                  <c:v>25.25</c:v>
                </c:pt>
                <c:pt idx="4093">
                  <c:v>25.177</c:v>
                </c:pt>
                <c:pt idx="4094">
                  <c:v>25.123000000000001</c:v>
                </c:pt>
                <c:pt idx="4095">
                  <c:v>25.084</c:v>
                </c:pt>
                <c:pt idx="4096">
                  <c:v>25.045000000000002</c:v>
                </c:pt>
                <c:pt idx="4097">
                  <c:v>25.015999999999998</c:v>
                </c:pt>
                <c:pt idx="4098">
                  <c:v>25.021000000000001</c:v>
                </c:pt>
                <c:pt idx="4099">
                  <c:v>25.001000000000001</c:v>
                </c:pt>
                <c:pt idx="4100">
                  <c:v>25.006</c:v>
                </c:pt>
                <c:pt idx="4101">
                  <c:v>24.972000000000001</c:v>
                </c:pt>
                <c:pt idx="4102">
                  <c:v>24.981999999999999</c:v>
                </c:pt>
                <c:pt idx="4103">
                  <c:v>24.981999999999999</c:v>
                </c:pt>
                <c:pt idx="4104">
                  <c:v>24.981999999999999</c:v>
                </c:pt>
                <c:pt idx="4105">
                  <c:v>24.966999999999999</c:v>
                </c:pt>
                <c:pt idx="4106">
                  <c:v>24.977</c:v>
                </c:pt>
                <c:pt idx="4107">
                  <c:v>24.943000000000001</c:v>
                </c:pt>
                <c:pt idx="4108">
                  <c:v>24.937999999999999</c:v>
                </c:pt>
                <c:pt idx="4109">
                  <c:v>24.937999999999999</c:v>
                </c:pt>
                <c:pt idx="4110">
                  <c:v>24.943000000000001</c:v>
                </c:pt>
                <c:pt idx="4111">
                  <c:v>24.943000000000001</c:v>
                </c:pt>
                <c:pt idx="4112">
                  <c:v>24.923999999999999</c:v>
                </c:pt>
                <c:pt idx="4113">
                  <c:v>24.928999999999998</c:v>
                </c:pt>
                <c:pt idx="4114">
                  <c:v>24.923999999999999</c:v>
                </c:pt>
                <c:pt idx="4115">
                  <c:v>24.899000000000001</c:v>
                </c:pt>
                <c:pt idx="4116">
                  <c:v>24.923999999999999</c:v>
                </c:pt>
                <c:pt idx="4117">
                  <c:v>24.919</c:v>
                </c:pt>
                <c:pt idx="4118">
                  <c:v>24.899000000000001</c:v>
                </c:pt>
                <c:pt idx="4119">
                  <c:v>24.895</c:v>
                </c:pt>
                <c:pt idx="4120">
                  <c:v>24.87</c:v>
                </c:pt>
                <c:pt idx="4121">
                  <c:v>24.835999999999999</c:v>
                </c:pt>
                <c:pt idx="4122">
                  <c:v>24.812000000000001</c:v>
                </c:pt>
                <c:pt idx="4123">
                  <c:v>24.748999999999999</c:v>
                </c:pt>
                <c:pt idx="4124">
                  <c:v>24.687000000000001</c:v>
                </c:pt>
                <c:pt idx="4125">
                  <c:v>24.619</c:v>
                </c:pt>
                <c:pt idx="4126">
                  <c:v>24.536999999999999</c:v>
                </c:pt>
                <c:pt idx="4127">
                  <c:v>24.47</c:v>
                </c:pt>
                <c:pt idx="4128">
                  <c:v>24.411999999999999</c:v>
                </c:pt>
                <c:pt idx="4129">
                  <c:v>24.35</c:v>
                </c:pt>
                <c:pt idx="4130">
                  <c:v>24.297999999999998</c:v>
                </c:pt>
                <c:pt idx="4131">
                  <c:v>24.225999999999999</c:v>
                </c:pt>
                <c:pt idx="4132">
                  <c:v>24.312000000000001</c:v>
                </c:pt>
                <c:pt idx="4133">
                  <c:v>24.957999999999998</c:v>
                </c:pt>
                <c:pt idx="4134">
                  <c:v>26.545999999999999</c:v>
                </c:pt>
                <c:pt idx="4135">
                  <c:v>28.026</c:v>
                </c:pt>
                <c:pt idx="4136">
                  <c:v>29.116</c:v>
                </c:pt>
                <c:pt idx="4137">
                  <c:v>30.04</c:v>
                </c:pt>
                <c:pt idx="4138">
                  <c:v>30.771999999999998</c:v>
                </c:pt>
                <c:pt idx="4139">
                  <c:v>31.263999999999999</c:v>
                </c:pt>
                <c:pt idx="4140">
                  <c:v>31.603999999999999</c:v>
                </c:pt>
                <c:pt idx="4141">
                  <c:v>31.838999999999999</c:v>
                </c:pt>
                <c:pt idx="4142">
                  <c:v>31.984999999999999</c:v>
                </c:pt>
                <c:pt idx="4143">
                  <c:v>32.121000000000002</c:v>
                </c:pt>
                <c:pt idx="4144">
                  <c:v>32.204999999999998</c:v>
                </c:pt>
                <c:pt idx="4145">
                  <c:v>32.256</c:v>
                </c:pt>
                <c:pt idx="4146">
                  <c:v>32.295999999999999</c:v>
                </c:pt>
                <c:pt idx="4147">
                  <c:v>32.353000000000002</c:v>
                </c:pt>
                <c:pt idx="4148">
                  <c:v>32.387</c:v>
                </c:pt>
                <c:pt idx="4149">
                  <c:v>32.387</c:v>
                </c:pt>
                <c:pt idx="4150">
                  <c:v>32.426000000000002</c:v>
                </c:pt>
                <c:pt idx="4151">
                  <c:v>32.420999999999999</c:v>
                </c:pt>
                <c:pt idx="4152">
                  <c:v>32.448999999999998</c:v>
                </c:pt>
                <c:pt idx="4153">
                  <c:v>32.448999999999998</c:v>
                </c:pt>
                <c:pt idx="4154">
                  <c:v>32.478000000000002</c:v>
                </c:pt>
                <c:pt idx="4155">
                  <c:v>32.5</c:v>
                </c:pt>
                <c:pt idx="4156">
                  <c:v>32.563000000000002</c:v>
                </c:pt>
                <c:pt idx="4157">
                  <c:v>32.607999999999997</c:v>
                </c:pt>
                <c:pt idx="4158">
                  <c:v>32.613999999999997</c:v>
                </c:pt>
                <c:pt idx="4159">
                  <c:v>32.654000000000003</c:v>
                </c:pt>
                <c:pt idx="4160">
                  <c:v>32.625999999999998</c:v>
                </c:pt>
                <c:pt idx="4161">
                  <c:v>32.643000000000001</c:v>
                </c:pt>
                <c:pt idx="4162">
                  <c:v>32.648000000000003</c:v>
                </c:pt>
                <c:pt idx="4163">
                  <c:v>32.648000000000003</c:v>
                </c:pt>
                <c:pt idx="4164">
                  <c:v>32.677</c:v>
                </c:pt>
                <c:pt idx="4165">
                  <c:v>32.654000000000003</c:v>
                </c:pt>
                <c:pt idx="4166">
                  <c:v>32.682000000000002</c:v>
                </c:pt>
                <c:pt idx="4167">
                  <c:v>32.654000000000003</c:v>
                </c:pt>
                <c:pt idx="4168">
                  <c:v>32.682000000000002</c:v>
                </c:pt>
                <c:pt idx="4169">
                  <c:v>32.664999999999999</c:v>
                </c:pt>
                <c:pt idx="4170">
                  <c:v>32.648000000000003</c:v>
                </c:pt>
                <c:pt idx="4171">
                  <c:v>32.637</c:v>
                </c:pt>
                <c:pt idx="4172">
                  <c:v>32.585999999999999</c:v>
                </c:pt>
                <c:pt idx="4173">
                  <c:v>32.557000000000002</c:v>
                </c:pt>
                <c:pt idx="4174">
                  <c:v>32.517000000000003</c:v>
                </c:pt>
                <c:pt idx="4175">
                  <c:v>32.466000000000001</c:v>
                </c:pt>
                <c:pt idx="4176">
                  <c:v>32.454999999999998</c:v>
                </c:pt>
                <c:pt idx="4177">
                  <c:v>32.404000000000003</c:v>
                </c:pt>
                <c:pt idx="4178">
                  <c:v>32.323999999999998</c:v>
                </c:pt>
                <c:pt idx="4179">
                  <c:v>32.323999999999998</c:v>
                </c:pt>
                <c:pt idx="4180">
                  <c:v>32.273000000000003</c:v>
                </c:pt>
                <c:pt idx="4181">
                  <c:v>32.238999999999997</c:v>
                </c:pt>
                <c:pt idx="4182">
                  <c:v>32.177</c:v>
                </c:pt>
                <c:pt idx="4183">
                  <c:v>32.109000000000002</c:v>
                </c:pt>
                <c:pt idx="4184">
                  <c:v>32.052999999999997</c:v>
                </c:pt>
                <c:pt idx="4185">
                  <c:v>31.969000000000001</c:v>
                </c:pt>
                <c:pt idx="4186">
                  <c:v>31.879000000000001</c:v>
                </c:pt>
                <c:pt idx="4187">
                  <c:v>31.834</c:v>
                </c:pt>
                <c:pt idx="4188">
                  <c:v>31.8</c:v>
                </c:pt>
                <c:pt idx="4189">
                  <c:v>31.738</c:v>
                </c:pt>
                <c:pt idx="4190">
                  <c:v>31.716000000000001</c:v>
                </c:pt>
                <c:pt idx="4191">
                  <c:v>31.677</c:v>
                </c:pt>
                <c:pt idx="4192">
                  <c:v>31.664999999999999</c:v>
                </c:pt>
                <c:pt idx="4193">
                  <c:v>31.654</c:v>
                </c:pt>
                <c:pt idx="4194">
                  <c:v>31.620999999999999</c:v>
                </c:pt>
                <c:pt idx="4195">
                  <c:v>31.614999999999998</c:v>
                </c:pt>
                <c:pt idx="4196">
                  <c:v>31.597999999999999</c:v>
                </c:pt>
                <c:pt idx="4197">
                  <c:v>31.587</c:v>
                </c:pt>
                <c:pt idx="4198">
                  <c:v>31.587</c:v>
                </c:pt>
                <c:pt idx="4199">
                  <c:v>31.547999999999998</c:v>
                </c:pt>
                <c:pt idx="4200">
                  <c:v>31.547999999999998</c:v>
                </c:pt>
                <c:pt idx="4201">
                  <c:v>31.515000000000001</c:v>
                </c:pt>
                <c:pt idx="4202">
                  <c:v>31.515000000000001</c:v>
                </c:pt>
                <c:pt idx="4203">
                  <c:v>31.509</c:v>
                </c:pt>
                <c:pt idx="4204">
                  <c:v>31.481000000000002</c:v>
                </c:pt>
                <c:pt idx="4205">
                  <c:v>31.459</c:v>
                </c:pt>
                <c:pt idx="4206">
                  <c:v>31.448</c:v>
                </c:pt>
                <c:pt idx="4207">
                  <c:v>31.431000000000001</c:v>
                </c:pt>
                <c:pt idx="4208">
                  <c:v>31.436</c:v>
                </c:pt>
                <c:pt idx="4209">
                  <c:v>31.402999999999999</c:v>
                </c:pt>
                <c:pt idx="4210">
                  <c:v>31.391999999999999</c:v>
                </c:pt>
                <c:pt idx="4211">
                  <c:v>31.375</c:v>
                </c:pt>
                <c:pt idx="4212">
                  <c:v>31.364000000000001</c:v>
                </c:pt>
                <c:pt idx="4213">
                  <c:v>31.359000000000002</c:v>
                </c:pt>
                <c:pt idx="4214">
                  <c:v>31.32</c:v>
                </c:pt>
                <c:pt idx="4215">
                  <c:v>31.314</c:v>
                </c:pt>
                <c:pt idx="4216">
                  <c:v>31.303000000000001</c:v>
                </c:pt>
                <c:pt idx="4217">
                  <c:v>31.253</c:v>
                </c:pt>
                <c:pt idx="4218">
                  <c:v>31.181000000000001</c:v>
                </c:pt>
                <c:pt idx="4219">
                  <c:v>31.135999999999999</c:v>
                </c:pt>
                <c:pt idx="4220">
                  <c:v>31.074999999999999</c:v>
                </c:pt>
                <c:pt idx="4221">
                  <c:v>30.937000000000001</c:v>
                </c:pt>
                <c:pt idx="4222">
                  <c:v>30.893000000000001</c:v>
                </c:pt>
                <c:pt idx="4223">
                  <c:v>30.838000000000001</c:v>
                </c:pt>
                <c:pt idx="4224">
                  <c:v>30.788</c:v>
                </c:pt>
                <c:pt idx="4225">
                  <c:v>30.716999999999999</c:v>
                </c:pt>
                <c:pt idx="4226">
                  <c:v>30.661999999999999</c:v>
                </c:pt>
                <c:pt idx="4227">
                  <c:v>30.606999999999999</c:v>
                </c:pt>
                <c:pt idx="4228">
                  <c:v>30.541</c:v>
                </c:pt>
                <c:pt idx="4229">
                  <c:v>30.475999999999999</c:v>
                </c:pt>
                <c:pt idx="4230">
                  <c:v>30.393999999999998</c:v>
                </c:pt>
                <c:pt idx="4231">
                  <c:v>30.300999999999998</c:v>
                </c:pt>
                <c:pt idx="4232">
                  <c:v>30.192</c:v>
                </c:pt>
                <c:pt idx="4233">
                  <c:v>30.071999999999999</c:v>
                </c:pt>
                <c:pt idx="4234">
                  <c:v>30.029</c:v>
                </c:pt>
                <c:pt idx="4235">
                  <c:v>29.986000000000001</c:v>
                </c:pt>
                <c:pt idx="4236">
                  <c:v>29.98</c:v>
                </c:pt>
                <c:pt idx="4237">
                  <c:v>29.920999999999999</c:v>
                </c:pt>
                <c:pt idx="4238">
                  <c:v>29.931999999999999</c:v>
                </c:pt>
                <c:pt idx="4239">
                  <c:v>29.925999999999998</c:v>
                </c:pt>
                <c:pt idx="4240">
                  <c:v>29.882999999999999</c:v>
                </c:pt>
                <c:pt idx="4241">
                  <c:v>29.882999999999999</c:v>
                </c:pt>
                <c:pt idx="4242">
                  <c:v>29.856000000000002</c:v>
                </c:pt>
                <c:pt idx="4243">
                  <c:v>29.85</c:v>
                </c:pt>
                <c:pt idx="4244">
                  <c:v>29.844999999999999</c:v>
                </c:pt>
                <c:pt idx="4245">
                  <c:v>29.812999999999999</c:v>
                </c:pt>
                <c:pt idx="4246">
                  <c:v>29.791</c:v>
                </c:pt>
                <c:pt idx="4247">
                  <c:v>29.786000000000001</c:v>
                </c:pt>
                <c:pt idx="4248">
                  <c:v>29.774999999999999</c:v>
                </c:pt>
                <c:pt idx="4249">
                  <c:v>29.763999999999999</c:v>
                </c:pt>
                <c:pt idx="4250">
                  <c:v>29.736999999999998</c:v>
                </c:pt>
                <c:pt idx="4251">
                  <c:v>29.742000000000001</c:v>
                </c:pt>
                <c:pt idx="4252">
                  <c:v>29.715</c:v>
                </c:pt>
                <c:pt idx="4253">
                  <c:v>29.693999999999999</c:v>
                </c:pt>
                <c:pt idx="4254">
                  <c:v>29.693999999999999</c:v>
                </c:pt>
                <c:pt idx="4255">
                  <c:v>29.693999999999999</c:v>
                </c:pt>
                <c:pt idx="4256">
                  <c:v>29.645</c:v>
                </c:pt>
                <c:pt idx="4257">
                  <c:v>29.645</c:v>
                </c:pt>
                <c:pt idx="4258">
                  <c:v>29.629000000000001</c:v>
                </c:pt>
                <c:pt idx="4259">
                  <c:v>29.585999999999999</c:v>
                </c:pt>
                <c:pt idx="4260">
                  <c:v>29.585999999999999</c:v>
                </c:pt>
                <c:pt idx="4261">
                  <c:v>29.527000000000001</c:v>
                </c:pt>
                <c:pt idx="4262">
                  <c:v>29.49</c:v>
                </c:pt>
                <c:pt idx="4263">
                  <c:v>29.452000000000002</c:v>
                </c:pt>
                <c:pt idx="4264">
                  <c:v>29.366</c:v>
                </c:pt>
                <c:pt idx="4265">
                  <c:v>29.302</c:v>
                </c:pt>
                <c:pt idx="4266">
                  <c:v>29.248999999999999</c:v>
                </c:pt>
                <c:pt idx="4267">
                  <c:v>29.18</c:v>
                </c:pt>
                <c:pt idx="4268">
                  <c:v>29.132000000000001</c:v>
                </c:pt>
                <c:pt idx="4269">
                  <c:v>29.052</c:v>
                </c:pt>
                <c:pt idx="4270">
                  <c:v>28.977</c:v>
                </c:pt>
                <c:pt idx="4271">
                  <c:v>28.914000000000001</c:v>
                </c:pt>
                <c:pt idx="4272">
                  <c:v>28.876999999999999</c:v>
                </c:pt>
                <c:pt idx="4273">
                  <c:v>28.786999999999999</c:v>
                </c:pt>
                <c:pt idx="4274">
                  <c:v>28.722999999999999</c:v>
                </c:pt>
                <c:pt idx="4275">
                  <c:v>28.649000000000001</c:v>
                </c:pt>
                <c:pt idx="4276">
                  <c:v>28.548999999999999</c:v>
                </c:pt>
                <c:pt idx="4277">
                  <c:v>28.481000000000002</c:v>
                </c:pt>
                <c:pt idx="4278">
                  <c:v>28.376000000000001</c:v>
                </c:pt>
                <c:pt idx="4279">
                  <c:v>28.324000000000002</c:v>
                </c:pt>
                <c:pt idx="4280">
                  <c:v>28.260999999999999</c:v>
                </c:pt>
                <c:pt idx="4281">
                  <c:v>28.213999999999999</c:v>
                </c:pt>
                <c:pt idx="4282">
                  <c:v>28.181999999999999</c:v>
                </c:pt>
                <c:pt idx="4283">
                  <c:v>28.172000000000001</c:v>
                </c:pt>
                <c:pt idx="4284">
                  <c:v>28.146000000000001</c:v>
                </c:pt>
                <c:pt idx="4285">
                  <c:v>28.125</c:v>
                </c:pt>
                <c:pt idx="4286">
                  <c:v>28.125</c:v>
                </c:pt>
                <c:pt idx="4287">
                  <c:v>28.125</c:v>
                </c:pt>
                <c:pt idx="4288">
                  <c:v>28.094000000000001</c:v>
                </c:pt>
                <c:pt idx="4289">
                  <c:v>28.088000000000001</c:v>
                </c:pt>
                <c:pt idx="4290">
                  <c:v>28.077999999999999</c:v>
                </c:pt>
                <c:pt idx="4291">
                  <c:v>28.082999999999998</c:v>
                </c:pt>
                <c:pt idx="4292">
                  <c:v>28.062000000000001</c:v>
                </c:pt>
                <c:pt idx="4293">
                  <c:v>28.062000000000001</c:v>
                </c:pt>
                <c:pt idx="4294">
                  <c:v>28.047000000000001</c:v>
                </c:pt>
                <c:pt idx="4295">
                  <c:v>28.021000000000001</c:v>
                </c:pt>
                <c:pt idx="4296">
                  <c:v>28.026</c:v>
                </c:pt>
                <c:pt idx="4297">
                  <c:v>28.030999999999999</c:v>
                </c:pt>
                <c:pt idx="4298">
                  <c:v>28.030999999999999</c:v>
                </c:pt>
                <c:pt idx="4299">
                  <c:v>28.01</c:v>
                </c:pt>
                <c:pt idx="4300">
                  <c:v>27.99</c:v>
                </c:pt>
                <c:pt idx="4301">
                  <c:v>27.957999999999998</c:v>
                </c:pt>
                <c:pt idx="4302">
                  <c:v>27.963999999999999</c:v>
                </c:pt>
                <c:pt idx="4303">
                  <c:v>27.957999999999998</c:v>
                </c:pt>
                <c:pt idx="4304">
                  <c:v>27.948</c:v>
                </c:pt>
                <c:pt idx="4305">
                  <c:v>27.937999999999999</c:v>
                </c:pt>
                <c:pt idx="4306">
                  <c:v>27.917000000000002</c:v>
                </c:pt>
                <c:pt idx="4307">
                  <c:v>27.911999999999999</c:v>
                </c:pt>
                <c:pt idx="4308">
                  <c:v>27.88</c:v>
                </c:pt>
                <c:pt idx="4309">
                  <c:v>27.849</c:v>
                </c:pt>
                <c:pt idx="4310">
                  <c:v>27.808</c:v>
                </c:pt>
                <c:pt idx="4311">
                  <c:v>27.734999999999999</c:v>
                </c:pt>
                <c:pt idx="4312">
                  <c:v>27.617000000000001</c:v>
                </c:pt>
                <c:pt idx="4313">
                  <c:v>27.492999999999999</c:v>
                </c:pt>
                <c:pt idx="4314">
                  <c:v>27.431000000000001</c:v>
                </c:pt>
                <c:pt idx="4315">
                  <c:v>27.364000000000001</c:v>
                </c:pt>
                <c:pt idx="4316">
                  <c:v>27.312999999999999</c:v>
                </c:pt>
                <c:pt idx="4317">
                  <c:v>27.242000000000001</c:v>
                </c:pt>
                <c:pt idx="4318">
                  <c:v>27.184999999999999</c:v>
                </c:pt>
                <c:pt idx="4319">
                  <c:v>27.119</c:v>
                </c:pt>
                <c:pt idx="4320">
                  <c:v>27.062999999999999</c:v>
                </c:pt>
                <c:pt idx="4321">
                  <c:v>26.975999999999999</c:v>
                </c:pt>
                <c:pt idx="4322">
                  <c:v>26.895</c:v>
                </c:pt>
                <c:pt idx="4323">
                  <c:v>26.814</c:v>
                </c:pt>
                <c:pt idx="4324">
                  <c:v>26.738</c:v>
                </c:pt>
                <c:pt idx="4325">
                  <c:v>26.530999999999999</c:v>
                </c:pt>
                <c:pt idx="4326">
                  <c:v>26.49</c:v>
                </c:pt>
                <c:pt idx="4327">
                  <c:v>26.45</c:v>
                </c:pt>
                <c:pt idx="4328">
                  <c:v>26.43</c:v>
                </c:pt>
                <c:pt idx="4329">
                  <c:v>26.434999999999999</c:v>
                </c:pt>
                <c:pt idx="4330">
                  <c:v>26.4</c:v>
                </c:pt>
                <c:pt idx="4331">
                  <c:v>26.395</c:v>
                </c:pt>
                <c:pt idx="4332">
                  <c:v>26.39</c:v>
                </c:pt>
                <c:pt idx="4333">
                  <c:v>26.395</c:v>
                </c:pt>
                <c:pt idx="4334">
                  <c:v>26.364999999999998</c:v>
                </c:pt>
                <c:pt idx="4335">
                  <c:v>26.375</c:v>
                </c:pt>
                <c:pt idx="4336">
                  <c:v>26.36</c:v>
                </c:pt>
                <c:pt idx="4337">
                  <c:v>26.335000000000001</c:v>
                </c:pt>
                <c:pt idx="4338">
                  <c:v>26.335000000000001</c:v>
                </c:pt>
                <c:pt idx="4339">
                  <c:v>26.35</c:v>
                </c:pt>
                <c:pt idx="4340">
                  <c:v>26.31</c:v>
                </c:pt>
                <c:pt idx="4341">
                  <c:v>26.32</c:v>
                </c:pt>
                <c:pt idx="4342">
                  <c:v>26.295000000000002</c:v>
                </c:pt>
                <c:pt idx="4343">
                  <c:v>26.285</c:v>
                </c:pt>
                <c:pt idx="4344">
                  <c:v>26.295000000000002</c:v>
                </c:pt>
                <c:pt idx="4345">
                  <c:v>26.27</c:v>
                </c:pt>
                <c:pt idx="4346">
                  <c:v>26.27</c:v>
                </c:pt>
                <c:pt idx="4347">
                  <c:v>26.27</c:v>
                </c:pt>
                <c:pt idx="4348">
                  <c:v>26.26</c:v>
                </c:pt>
                <c:pt idx="4349">
                  <c:v>26.25</c:v>
                </c:pt>
                <c:pt idx="4350">
                  <c:v>26.254999999999999</c:v>
                </c:pt>
                <c:pt idx="4351">
                  <c:v>26.22</c:v>
                </c:pt>
                <c:pt idx="4352">
                  <c:v>26.225000000000001</c:v>
                </c:pt>
                <c:pt idx="4353">
                  <c:v>26.16</c:v>
                </c:pt>
                <c:pt idx="4354">
                  <c:v>26.13</c:v>
                </c:pt>
                <c:pt idx="4355">
                  <c:v>26.07</c:v>
                </c:pt>
                <c:pt idx="4356">
                  <c:v>26.004999999999999</c:v>
                </c:pt>
                <c:pt idx="4357">
                  <c:v>25.945</c:v>
                </c:pt>
                <c:pt idx="4358">
                  <c:v>25.856000000000002</c:v>
                </c:pt>
                <c:pt idx="4359">
                  <c:v>25.795999999999999</c:v>
                </c:pt>
                <c:pt idx="4360">
                  <c:v>25.731999999999999</c:v>
                </c:pt>
                <c:pt idx="4361">
                  <c:v>25.643000000000001</c:v>
                </c:pt>
                <c:pt idx="4362">
                  <c:v>25.579000000000001</c:v>
                </c:pt>
                <c:pt idx="4363">
                  <c:v>25.52</c:v>
                </c:pt>
                <c:pt idx="4364">
                  <c:v>25.451000000000001</c:v>
                </c:pt>
                <c:pt idx="4365">
                  <c:v>25.376999999999999</c:v>
                </c:pt>
                <c:pt idx="4366">
                  <c:v>25.303999999999998</c:v>
                </c:pt>
                <c:pt idx="4367">
                  <c:v>25.231000000000002</c:v>
                </c:pt>
                <c:pt idx="4368">
                  <c:v>25.143000000000001</c:v>
                </c:pt>
                <c:pt idx="4369">
                  <c:v>24.981999999999999</c:v>
                </c:pt>
                <c:pt idx="4370">
                  <c:v>24.919</c:v>
                </c:pt>
                <c:pt idx="4371">
                  <c:v>24.89</c:v>
                </c:pt>
                <c:pt idx="4372">
                  <c:v>24.812000000000001</c:v>
                </c:pt>
                <c:pt idx="4373">
                  <c:v>24.777999999999999</c:v>
                </c:pt>
                <c:pt idx="4374">
                  <c:v>24.774000000000001</c:v>
                </c:pt>
                <c:pt idx="4375">
                  <c:v>24.748999999999999</c:v>
                </c:pt>
                <c:pt idx="4376">
                  <c:v>24.734999999999999</c:v>
                </c:pt>
                <c:pt idx="4377">
                  <c:v>24.725000000000001</c:v>
                </c:pt>
                <c:pt idx="4378">
                  <c:v>24.73</c:v>
                </c:pt>
                <c:pt idx="4379">
                  <c:v>24.696000000000002</c:v>
                </c:pt>
                <c:pt idx="4380">
                  <c:v>24.681999999999999</c:v>
                </c:pt>
                <c:pt idx="4381">
                  <c:v>24.667000000000002</c:v>
                </c:pt>
                <c:pt idx="4382">
                  <c:v>24.667000000000002</c:v>
                </c:pt>
                <c:pt idx="4383">
                  <c:v>24.648</c:v>
                </c:pt>
                <c:pt idx="4384">
                  <c:v>24.6</c:v>
                </c:pt>
                <c:pt idx="4385">
                  <c:v>24.585000000000001</c:v>
                </c:pt>
                <c:pt idx="4386">
                  <c:v>24.576000000000001</c:v>
                </c:pt>
                <c:pt idx="4387">
                  <c:v>24.547000000000001</c:v>
                </c:pt>
                <c:pt idx="4388">
                  <c:v>24.527999999999999</c:v>
                </c:pt>
                <c:pt idx="4389">
                  <c:v>24.527999999999999</c:v>
                </c:pt>
                <c:pt idx="4390">
                  <c:v>24.48</c:v>
                </c:pt>
                <c:pt idx="4391">
                  <c:v>24.48</c:v>
                </c:pt>
                <c:pt idx="4392">
                  <c:v>24.446000000000002</c:v>
                </c:pt>
                <c:pt idx="4393">
                  <c:v>24.431999999999999</c:v>
                </c:pt>
                <c:pt idx="4394">
                  <c:v>24.408000000000001</c:v>
                </c:pt>
                <c:pt idx="4395">
                  <c:v>24.408000000000001</c:v>
                </c:pt>
                <c:pt idx="4396">
                  <c:v>24.417000000000002</c:v>
                </c:pt>
                <c:pt idx="4397">
                  <c:v>24.373999999999999</c:v>
                </c:pt>
                <c:pt idx="4398">
                  <c:v>24.364999999999998</c:v>
                </c:pt>
                <c:pt idx="4399">
                  <c:v>24.341000000000001</c:v>
                </c:pt>
                <c:pt idx="4400">
                  <c:v>24.292999999999999</c:v>
                </c:pt>
                <c:pt idx="4401">
                  <c:v>24.216000000000001</c:v>
                </c:pt>
                <c:pt idx="4402">
                  <c:v>24.15</c:v>
                </c:pt>
                <c:pt idx="4403">
                  <c:v>24.077999999999999</c:v>
                </c:pt>
                <c:pt idx="4404">
                  <c:v>24.016999999999999</c:v>
                </c:pt>
                <c:pt idx="4405">
                  <c:v>23.936</c:v>
                </c:pt>
                <c:pt idx="4406">
                  <c:v>23.873999999999999</c:v>
                </c:pt>
                <c:pt idx="4407">
                  <c:v>23.798999999999999</c:v>
                </c:pt>
                <c:pt idx="4408">
                  <c:v>23.760999999999999</c:v>
                </c:pt>
                <c:pt idx="4409">
                  <c:v>23.634</c:v>
                </c:pt>
                <c:pt idx="4410">
                  <c:v>23.587</c:v>
                </c:pt>
                <c:pt idx="4411">
                  <c:v>23.512</c:v>
                </c:pt>
                <c:pt idx="4412">
                  <c:v>23.437000000000001</c:v>
                </c:pt>
                <c:pt idx="4413">
                  <c:v>23.347999999999999</c:v>
                </c:pt>
                <c:pt idx="4414">
                  <c:v>23.288</c:v>
                </c:pt>
                <c:pt idx="4415">
                  <c:v>23.207999999999998</c:v>
                </c:pt>
                <c:pt idx="4416">
                  <c:v>23.129000000000001</c:v>
                </c:pt>
                <c:pt idx="4417">
                  <c:v>23.013999999999999</c:v>
                </c:pt>
                <c:pt idx="4418">
                  <c:v>22.966999999999999</c:v>
                </c:pt>
                <c:pt idx="4419">
                  <c:v>22.952999999999999</c:v>
                </c:pt>
                <c:pt idx="4420">
                  <c:v>22.911999999999999</c:v>
                </c:pt>
                <c:pt idx="4421">
                  <c:v>22.907</c:v>
                </c:pt>
                <c:pt idx="4422">
                  <c:v>22.875</c:v>
                </c:pt>
                <c:pt idx="4423">
                  <c:v>22.866</c:v>
                </c:pt>
                <c:pt idx="4424">
                  <c:v>22.87</c:v>
                </c:pt>
                <c:pt idx="4425">
                  <c:v>22.866</c:v>
                </c:pt>
                <c:pt idx="4426">
                  <c:v>22.861000000000001</c:v>
                </c:pt>
                <c:pt idx="4427">
                  <c:v>22.856999999999999</c:v>
                </c:pt>
                <c:pt idx="4428">
                  <c:v>22.866</c:v>
                </c:pt>
                <c:pt idx="4429">
                  <c:v>22.847000000000001</c:v>
                </c:pt>
                <c:pt idx="4430">
                  <c:v>22.838000000000001</c:v>
                </c:pt>
                <c:pt idx="4431">
                  <c:v>22.829000000000001</c:v>
                </c:pt>
                <c:pt idx="4432">
                  <c:v>22.832999999999998</c:v>
                </c:pt>
                <c:pt idx="4433">
                  <c:v>22.824000000000002</c:v>
                </c:pt>
                <c:pt idx="4434">
                  <c:v>22.815000000000001</c:v>
                </c:pt>
                <c:pt idx="4435">
                  <c:v>22.815000000000001</c:v>
                </c:pt>
                <c:pt idx="4436">
                  <c:v>22.815000000000001</c:v>
                </c:pt>
                <c:pt idx="4437">
                  <c:v>22.815000000000001</c:v>
                </c:pt>
                <c:pt idx="4438">
                  <c:v>22.81</c:v>
                </c:pt>
                <c:pt idx="4439">
                  <c:v>22.815000000000001</c:v>
                </c:pt>
                <c:pt idx="4440">
                  <c:v>22.82</c:v>
                </c:pt>
                <c:pt idx="4441">
                  <c:v>22.82</c:v>
                </c:pt>
                <c:pt idx="4442">
                  <c:v>22.806000000000001</c:v>
                </c:pt>
                <c:pt idx="4443">
                  <c:v>22.783000000000001</c:v>
                </c:pt>
                <c:pt idx="4444">
                  <c:v>22.783000000000001</c:v>
                </c:pt>
                <c:pt idx="4445">
                  <c:v>22.783000000000001</c:v>
                </c:pt>
                <c:pt idx="4446">
                  <c:v>22.731999999999999</c:v>
                </c:pt>
                <c:pt idx="4447">
                  <c:v>22.667999999999999</c:v>
                </c:pt>
                <c:pt idx="4448">
                  <c:v>22.613</c:v>
                </c:pt>
                <c:pt idx="4449">
                  <c:v>22.535</c:v>
                </c:pt>
                <c:pt idx="4450">
                  <c:v>22.484999999999999</c:v>
                </c:pt>
                <c:pt idx="4451">
                  <c:v>22.425999999999998</c:v>
                </c:pt>
                <c:pt idx="4452">
                  <c:v>22.347999999999999</c:v>
                </c:pt>
                <c:pt idx="4453">
                  <c:v>22.303000000000001</c:v>
                </c:pt>
                <c:pt idx="4454">
                  <c:v>22.225999999999999</c:v>
                </c:pt>
                <c:pt idx="4455">
                  <c:v>22.184999999999999</c:v>
                </c:pt>
                <c:pt idx="4456">
                  <c:v>22.113</c:v>
                </c:pt>
                <c:pt idx="4457">
                  <c:v>22.048999999999999</c:v>
                </c:pt>
                <c:pt idx="4458">
                  <c:v>22</c:v>
                </c:pt>
                <c:pt idx="4459">
                  <c:v>21.931999999999999</c:v>
                </c:pt>
                <c:pt idx="4460">
                  <c:v>21.873999999999999</c:v>
                </c:pt>
                <c:pt idx="4461">
                  <c:v>21.802</c:v>
                </c:pt>
                <c:pt idx="4462">
                  <c:v>21.725999999999999</c:v>
                </c:pt>
                <c:pt idx="4463">
                  <c:v>21.658999999999999</c:v>
                </c:pt>
                <c:pt idx="4464">
                  <c:v>21.722000000000001</c:v>
                </c:pt>
                <c:pt idx="4465">
                  <c:v>22.484999999999999</c:v>
                </c:pt>
                <c:pt idx="4466">
                  <c:v>24.292999999999999</c:v>
                </c:pt>
                <c:pt idx="4467">
                  <c:v>25.995000000000001</c:v>
                </c:pt>
                <c:pt idx="4468">
                  <c:v>27.4</c:v>
                </c:pt>
                <c:pt idx="4469">
                  <c:v>28.591000000000001</c:v>
                </c:pt>
                <c:pt idx="4470">
                  <c:v>29.613</c:v>
                </c:pt>
                <c:pt idx="4471">
                  <c:v>30.465</c:v>
                </c:pt>
                <c:pt idx="4472">
                  <c:v>31.192</c:v>
                </c:pt>
                <c:pt idx="4473">
                  <c:v>31.738</c:v>
                </c:pt>
                <c:pt idx="4474">
                  <c:v>32.155000000000001</c:v>
                </c:pt>
                <c:pt idx="4475">
                  <c:v>32.448999999999998</c:v>
                </c:pt>
                <c:pt idx="4476">
                  <c:v>32.648000000000003</c:v>
                </c:pt>
                <c:pt idx="4477">
                  <c:v>32.762</c:v>
                </c:pt>
                <c:pt idx="4478">
                  <c:v>32.887999999999998</c:v>
                </c:pt>
                <c:pt idx="4479">
                  <c:v>32.933999999999997</c:v>
                </c:pt>
                <c:pt idx="4480">
                  <c:v>33.009</c:v>
                </c:pt>
                <c:pt idx="4481">
                  <c:v>33.031999999999996</c:v>
                </c:pt>
                <c:pt idx="4482">
                  <c:v>33.042999999999999</c:v>
                </c:pt>
                <c:pt idx="4483">
                  <c:v>33.066000000000003</c:v>
                </c:pt>
                <c:pt idx="4484">
                  <c:v>33.054000000000002</c:v>
                </c:pt>
                <c:pt idx="4485">
                  <c:v>33.088999999999999</c:v>
                </c:pt>
                <c:pt idx="4486">
                  <c:v>33.06</c:v>
                </c:pt>
                <c:pt idx="4487">
                  <c:v>33.054000000000002</c:v>
                </c:pt>
                <c:pt idx="4488">
                  <c:v>33.082999999999998</c:v>
                </c:pt>
                <c:pt idx="4489">
                  <c:v>33.082999999999998</c:v>
                </c:pt>
                <c:pt idx="4490">
                  <c:v>33.088999999999999</c:v>
                </c:pt>
                <c:pt idx="4491">
                  <c:v>33.048999999999999</c:v>
                </c:pt>
                <c:pt idx="4492">
                  <c:v>33.076999999999998</c:v>
                </c:pt>
                <c:pt idx="4493">
                  <c:v>33.072000000000003</c:v>
                </c:pt>
                <c:pt idx="4494">
                  <c:v>33.082999999999998</c:v>
                </c:pt>
                <c:pt idx="4495">
                  <c:v>33.048999999999999</c:v>
                </c:pt>
                <c:pt idx="4496">
                  <c:v>33.014000000000003</c:v>
                </c:pt>
                <c:pt idx="4497">
                  <c:v>32.979999999999997</c:v>
                </c:pt>
                <c:pt idx="4498">
                  <c:v>32.917000000000002</c:v>
                </c:pt>
                <c:pt idx="4499">
                  <c:v>32.9</c:v>
                </c:pt>
                <c:pt idx="4500">
                  <c:v>32.865000000000002</c:v>
                </c:pt>
                <c:pt idx="4501">
                  <c:v>32.814</c:v>
                </c:pt>
                <c:pt idx="4502">
                  <c:v>32.762</c:v>
                </c:pt>
                <c:pt idx="4503">
                  <c:v>32.716999999999999</c:v>
                </c:pt>
                <c:pt idx="4504">
                  <c:v>32.654000000000003</c:v>
                </c:pt>
                <c:pt idx="4505">
                  <c:v>32.607999999999997</c:v>
                </c:pt>
                <c:pt idx="4506">
                  <c:v>32.569000000000003</c:v>
                </c:pt>
                <c:pt idx="4507">
                  <c:v>32.506</c:v>
                </c:pt>
                <c:pt idx="4508">
                  <c:v>32.442999999999998</c:v>
                </c:pt>
                <c:pt idx="4509">
                  <c:v>32.369999999999997</c:v>
                </c:pt>
                <c:pt idx="4510">
                  <c:v>32.273000000000003</c:v>
                </c:pt>
                <c:pt idx="4511">
                  <c:v>32.216999999999999</c:v>
                </c:pt>
                <c:pt idx="4512">
                  <c:v>32.165999999999997</c:v>
                </c:pt>
                <c:pt idx="4513">
                  <c:v>32.109000000000002</c:v>
                </c:pt>
                <c:pt idx="4514">
                  <c:v>32.087000000000003</c:v>
                </c:pt>
                <c:pt idx="4515">
                  <c:v>32.052999999999997</c:v>
                </c:pt>
                <c:pt idx="4516">
                  <c:v>32.036000000000001</c:v>
                </c:pt>
                <c:pt idx="4517">
                  <c:v>32.030999999999999</c:v>
                </c:pt>
                <c:pt idx="4518">
                  <c:v>31.997</c:v>
                </c:pt>
                <c:pt idx="4519">
                  <c:v>31.963000000000001</c:v>
                </c:pt>
                <c:pt idx="4520">
                  <c:v>31.969000000000001</c:v>
                </c:pt>
                <c:pt idx="4521">
                  <c:v>31.928999999999998</c:v>
                </c:pt>
                <c:pt idx="4522">
                  <c:v>31.946000000000002</c:v>
                </c:pt>
                <c:pt idx="4523">
                  <c:v>31.923999999999999</c:v>
                </c:pt>
                <c:pt idx="4524">
                  <c:v>31.923999999999999</c:v>
                </c:pt>
                <c:pt idx="4525">
                  <c:v>31.911999999999999</c:v>
                </c:pt>
                <c:pt idx="4526">
                  <c:v>31.901</c:v>
                </c:pt>
                <c:pt idx="4527">
                  <c:v>31.879000000000001</c:v>
                </c:pt>
                <c:pt idx="4528">
                  <c:v>31.884</c:v>
                </c:pt>
                <c:pt idx="4529">
                  <c:v>31.85</c:v>
                </c:pt>
                <c:pt idx="4530">
                  <c:v>31.844999999999999</c:v>
                </c:pt>
                <c:pt idx="4531">
                  <c:v>31.844999999999999</c:v>
                </c:pt>
                <c:pt idx="4532">
                  <c:v>31.811</c:v>
                </c:pt>
                <c:pt idx="4533">
                  <c:v>31.806000000000001</c:v>
                </c:pt>
                <c:pt idx="4534">
                  <c:v>31.794</c:v>
                </c:pt>
                <c:pt idx="4535">
                  <c:v>31.777999999999999</c:v>
                </c:pt>
                <c:pt idx="4536">
                  <c:v>31.783000000000001</c:v>
                </c:pt>
                <c:pt idx="4537">
                  <c:v>31.771999999999998</c:v>
                </c:pt>
                <c:pt idx="4538">
                  <c:v>31.748999999999999</c:v>
                </c:pt>
                <c:pt idx="4539">
                  <c:v>31.748999999999999</c:v>
                </c:pt>
                <c:pt idx="4540">
                  <c:v>31.744</c:v>
                </c:pt>
                <c:pt idx="4541">
                  <c:v>31.721</c:v>
                </c:pt>
                <c:pt idx="4542">
                  <c:v>31.71</c:v>
                </c:pt>
                <c:pt idx="4543">
                  <c:v>31.654</c:v>
                </c:pt>
                <c:pt idx="4544">
                  <c:v>31.620999999999999</c:v>
                </c:pt>
                <c:pt idx="4545">
                  <c:v>31.553999999999998</c:v>
                </c:pt>
                <c:pt idx="4546">
                  <c:v>31.509</c:v>
                </c:pt>
                <c:pt idx="4547">
                  <c:v>31.436</c:v>
                </c:pt>
                <c:pt idx="4548">
                  <c:v>31.381</c:v>
                </c:pt>
                <c:pt idx="4549">
                  <c:v>31.32</c:v>
                </c:pt>
                <c:pt idx="4550">
                  <c:v>31.247</c:v>
                </c:pt>
                <c:pt idx="4551">
                  <c:v>31.186</c:v>
                </c:pt>
                <c:pt idx="4552">
                  <c:v>31.141999999999999</c:v>
                </c:pt>
                <c:pt idx="4553">
                  <c:v>31.047999999999998</c:v>
                </c:pt>
                <c:pt idx="4554">
                  <c:v>31.009</c:v>
                </c:pt>
                <c:pt idx="4555">
                  <c:v>30.920999999999999</c:v>
                </c:pt>
                <c:pt idx="4556">
                  <c:v>30.844000000000001</c:v>
                </c:pt>
                <c:pt idx="4557">
                  <c:v>30.64</c:v>
                </c:pt>
                <c:pt idx="4558">
                  <c:v>30.574000000000002</c:v>
                </c:pt>
                <c:pt idx="4559">
                  <c:v>30.481000000000002</c:v>
                </c:pt>
                <c:pt idx="4560">
                  <c:v>30.425999999999998</c:v>
                </c:pt>
                <c:pt idx="4561">
                  <c:v>30.338999999999999</c:v>
                </c:pt>
                <c:pt idx="4562">
                  <c:v>30.312000000000001</c:v>
                </c:pt>
                <c:pt idx="4563">
                  <c:v>30.312000000000001</c:v>
                </c:pt>
                <c:pt idx="4564">
                  <c:v>30.274000000000001</c:v>
                </c:pt>
                <c:pt idx="4565">
                  <c:v>30.268000000000001</c:v>
                </c:pt>
                <c:pt idx="4566">
                  <c:v>30.245999999999999</c:v>
                </c:pt>
                <c:pt idx="4567">
                  <c:v>30.236000000000001</c:v>
                </c:pt>
                <c:pt idx="4568">
                  <c:v>30.241</c:v>
                </c:pt>
                <c:pt idx="4569">
                  <c:v>30.225000000000001</c:v>
                </c:pt>
                <c:pt idx="4570">
                  <c:v>30.196999999999999</c:v>
                </c:pt>
                <c:pt idx="4571">
                  <c:v>30.181000000000001</c:v>
                </c:pt>
                <c:pt idx="4572">
                  <c:v>30.175999999999998</c:v>
                </c:pt>
                <c:pt idx="4573">
                  <c:v>30.17</c:v>
                </c:pt>
                <c:pt idx="4574">
                  <c:v>30.132000000000001</c:v>
                </c:pt>
                <c:pt idx="4575">
                  <c:v>30.138000000000002</c:v>
                </c:pt>
                <c:pt idx="4576">
                  <c:v>30.120999999999999</c:v>
                </c:pt>
                <c:pt idx="4577">
                  <c:v>30.082999999999998</c:v>
                </c:pt>
                <c:pt idx="4578">
                  <c:v>30.1</c:v>
                </c:pt>
                <c:pt idx="4579">
                  <c:v>30.105</c:v>
                </c:pt>
                <c:pt idx="4580">
                  <c:v>30.056000000000001</c:v>
                </c:pt>
                <c:pt idx="4581">
                  <c:v>30.071999999999999</c:v>
                </c:pt>
                <c:pt idx="4582">
                  <c:v>30.067</c:v>
                </c:pt>
                <c:pt idx="4583">
                  <c:v>30.029</c:v>
                </c:pt>
                <c:pt idx="4584">
                  <c:v>30.045000000000002</c:v>
                </c:pt>
                <c:pt idx="4585">
                  <c:v>30.018000000000001</c:v>
                </c:pt>
                <c:pt idx="4586">
                  <c:v>30.018000000000001</c:v>
                </c:pt>
                <c:pt idx="4587">
                  <c:v>29.969000000000001</c:v>
                </c:pt>
                <c:pt idx="4588">
                  <c:v>29.942</c:v>
                </c:pt>
                <c:pt idx="4589">
                  <c:v>29.888000000000002</c:v>
                </c:pt>
                <c:pt idx="4590">
                  <c:v>29.829000000000001</c:v>
                </c:pt>
                <c:pt idx="4591">
                  <c:v>29.759</c:v>
                </c:pt>
                <c:pt idx="4592">
                  <c:v>29.699000000000002</c:v>
                </c:pt>
                <c:pt idx="4593">
                  <c:v>29.597000000000001</c:v>
                </c:pt>
                <c:pt idx="4594">
                  <c:v>29.521999999999998</c:v>
                </c:pt>
                <c:pt idx="4595">
                  <c:v>29.468</c:v>
                </c:pt>
                <c:pt idx="4596">
                  <c:v>29.408999999999999</c:v>
                </c:pt>
                <c:pt idx="4597">
                  <c:v>29.344999999999999</c:v>
                </c:pt>
                <c:pt idx="4598">
                  <c:v>29.280999999999999</c:v>
                </c:pt>
                <c:pt idx="4599">
                  <c:v>29.238</c:v>
                </c:pt>
                <c:pt idx="4600">
                  <c:v>29.152999999999999</c:v>
                </c:pt>
                <c:pt idx="4601">
                  <c:v>29.077999999999999</c:v>
                </c:pt>
                <c:pt idx="4602">
                  <c:v>29.004000000000001</c:v>
                </c:pt>
                <c:pt idx="4603">
                  <c:v>28.902999999999999</c:v>
                </c:pt>
                <c:pt idx="4604">
                  <c:v>28.834</c:v>
                </c:pt>
                <c:pt idx="4605">
                  <c:v>28.76</c:v>
                </c:pt>
                <c:pt idx="4606">
                  <c:v>28.702000000000002</c:v>
                </c:pt>
                <c:pt idx="4607">
                  <c:v>28.632999999999999</c:v>
                </c:pt>
                <c:pt idx="4608">
                  <c:v>28.597000000000001</c:v>
                </c:pt>
                <c:pt idx="4609">
                  <c:v>28.576000000000001</c:v>
                </c:pt>
                <c:pt idx="4610">
                  <c:v>28.553999999999998</c:v>
                </c:pt>
                <c:pt idx="4611">
                  <c:v>28.527999999999999</c:v>
                </c:pt>
                <c:pt idx="4612">
                  <c:v>28.533000000000001</c:v>
                </c:pt>
                <c:pt idx="4613">
                  <c:v>28.507000000000001</c:v>
                </c:pt>
                <c:pt idx="4614">
                  <c:v>28.497</c:v>
                </c:pt>
                <c:pt idx="4615">
                  <c:v>28.481000000000002</c:v>
                </c:pt>
                <c:pt idx="4616">
                  <c:v>28.46</c:v>
                </c:pt>
                <c:pt idx="4617">
                  <c:v>28.428000000000001</c:v>
                </c:pt>
                <c:pt idx="4618">
                  <c:v>28.422999999999998</c:v>
                </c:pt>
                <c:pt idx="4619">
                  <c:v>28.402000000000001</c:v>
                </c:pt>
                <c:pt idx="4620">
                  <c:v>28.381</c:v>
                </c:pt>
                <c:pt idx="4621">
                  <c:v>28.376000000000001</c:v>
                </c:pt>
                <c:pt idx="4622">
                  <c:v>28.35</c:v>
                </c:pt>
                <c:pt idx="4623">
                  <c:v>28.36</c:v>
                </c:pt>
                <c:pt idx="4624">
                  <c:v>28.324000000000002</c:v>
                </c:pt>
                <c:pt idx="4625">
                  <c:v>28.329000000000001</c:v>
                </c:pt>
                <c:pt idx="4626">
                  <c:v>28.297000000000001</c:v>
                </c:pt>
                <c:pt idx="4627">
                  <c:v>28.308</c:v>
                </c:pt>
                <c:pt idx="4628">
                  <c:v>28.265999999999998</c:v>
                </c:pt>
                <c:pt idx="4629">
                  <c:v>28.282</c:v>
                </c:pt>
                <c:pt idx="4630">
                  <c:v>28.276</c:v>
                </c:pt>
                <c:pt idx="4631">
                  <c:v>28.25</c:v>
                </c:pt>
                <c:pt idx="4632">
                  <c:v>28.24</c:v>
                </c:pt>
                <c:pt idx="4633">
                  <c:v>28.224</c:v>
                </c:pt>
                <c:pt idx="4634">
                  <c:v>28.202999999999999</c:v>
                </c:pt>
                <c:pt idx="4635">
                  <c:v>28.187999999999999</c:v>
                </c:pt>
                <c:pt idx="4636">
                  <c:v>28.135000000000002</c:v>
                </c:pt>
                <c:pt idx="4637">
                  <c:v>28.082999999999998</c:v>
                </c:pt>
                <c:pt idx="4638">
                  <c:v>28.004999999999999</c:v>
                </c:pt>
                <c:pt idx="4639">
                  <c:v>27.931999999999999</c:v>
                </c:pt>
                <c:pt idx="4640">
                  <c:v>27.829000000000001</c:v>
                </c:pt>
                <c:pt idx="4641">
                  <c:v>27.745999999999999</c:v>
                </c:pt>
                <c:pt idx="4642">
                  <c:v>27.684000000000001</c:v>
                </c:pt>
                <c:pt idx="4643">
                  <c:v>27.622</c:v>
                </c:pt>
                <c:pt idx="4644">
                  <c:v>27.56</c:v>
                </c:pt>
                <c:pt idx="4645">
                  <c:v>27.524000000000001</c:v>
                </c:pt>
                <c:pt idx="4646">
                  <c:v>27.446999999999999</c:v>
                </c:pt>
                <c:pt idx="4647">
                  <c:v>27.385000000000002</c:v>
                </c:pt>
                <c:pt idx="4648">
                  <c:v>27.312999999999999</c:v>
                </c:pt>
                <c:pt idx="4649">
                  <c:v>27.242000000000001</c:v>
                </c:pt>
                <c:pt idx="4650">
                  <c:v>27.18</c:v>
                </c:pt>
                <c:pt idx="4651">
                  <c:v>27.073</c:v>
                </c:pt>
                <c:pt idx="4652">
                  <c:v>27.001999999999999</c:v>
                </c:pt>
                <c:pt idx="4653">
                  <c:v>26.93</c:v>
                </c:pt>
                <c:pt idx="4654">
                  <c:v>26.853999999999999</c:v>
                </c:pt>
                <c:pt idx="4655">
                  <c:v>26.834</c:v>
                </c:pt>
                <c:pt idx="4656">
                  <c:v>26.783000000000001</c:v>
                </c:pt>
                <c:pt idx="4657">
                  <c:v>26.728000000000002</c:v>
                </c:pt>
                <c:pt idx="4658">
                  <c:v>26.702000000000002</c:v>
                </c:pt>
                <c:pt idx="4659">
                  <c:v>26.687000000000001</c:v>
                </c:pt>
                <c:pt idx="4660">
                  <c:v>26.687000000000001</c:v>
                </c:pt>
                <c:pt idx="4661">
                  <c:v>26.641999999999999</c:v>
                </c:pt>
                <c:pt idx="4662">
                  <c:v>26.632000000000001</c:v>
                </c:pt>
                <c:pt idx="4663">
                  <c:v>26.637</c:v>
                </c:pt>
                <c:pt idx="4664">
                  <c:v>26.646999999999998</c:v>
                </c:pt>
                <c:pt idx="4665">
                  <c:v>26.596</c:v>
                </c:pt>
                <c:pt idx="4666">
                  <c:v>26.591000000000001</c:v>
                </c:pt>
                <c:pt idx="4667">
                  <c:v>26.600999999999999</c:v>
                </c:pt>
                <c:pt idx="4668">
                  <c:v>26.565999999999999</c:v>
                </c:pt>
                <c:pt idx="4669">
                  <c:v>26.571000000000002</c:v>
                </c:pt>
                <c:pt idx="4670">
                  <c:v>26.545999999999999</c:v>
                </c:pt>
                <c:pt idx="4671">
                  <c:v>26.550999999999998</c:v>
                </c:pt>
                <c:pt idx="4672">
                  <c:v>26.565999999999999</c:v>
                </c:pt>
                <c:pt idx="4673">
                  <c:v>26.530999999999999</c:v>
                </c:pt>
                <c:pt idx="4674">
                  <c:v>26.526</c:v>
                </c:pt>
                <c:pt idx="4675">
                  <c:v>26.510999999999999</c:v>
                </c:pt>
                <c:pt idx="4676">
                  <c:v>26.501000000000001</c:v>
                </c:pt>
                <c:pt idx="4677">
                  <c:v>26.510999999999999</c:v>
                </c:pt>
                <c:pt idx="4678">
                  <c:v>26.484999999999999</c:v>
                </c:pt>
                <c:pt idx="4679">
                  <c:v>26.49</c:v>
                </c:pt>
                <c:pt idx="4680">
                  <c:v>26.48</c:v>
                </c:pt>
                <c:pt idx="4681">
                  <c:v>26.445</c:v>
                </c:pt>
                <c:pt idx="4682">
                  <c:v>26.395</c:v>
                </c:pt>
                <c:pt idx="4683">
                  <c:v>26.38</c:v>
                </c:pt>
                <c:pt idx="4684">
                  <c:v>26.295000000000002</c:v>
                </c:pt>
                <c:pt idx="4685">
                  <c:v>26.13</c:v>
                </c:pt>
                <c:pt idx="4686">
                  <c:v>26.05</c:v>
                </c:pt>
                <c:pt idx="4687">
                  <c:v>25.99</c:v>
                </c:pt>
                <c:pt idx="4688">
                  <c:v>25.916</c:v>
                </c:pt>
                <c:pt idx="4689">
                  <c:v>25.795999999999999</c:v>
                </c:pt>
                <c:pt idx="4690">
                  <c:v>25.766999999999999</c:v>
                </c:pt>
                <c:pt idx="4691">
                  <c:v>25.687999999999999</c:v>
                </c:pt>
                <c:pt idx="4692">
                  <c:v>25.614000000000001</c:v>
                </c:pt>
                <c:pt idx="4693">
                  <c:v>25.55</c:v>
                </c:pt>
                <c:pt idx="4694">
                  <c:v>25.446000000000002</c:v>
                </c:pt>
                <c:pt idx="4695">
                  <c:v>25.367999999999999</c:v>
                </c:pt>
                <c:pt idx="4696">
                  <c:v>25.279</c:v>
                </c:pt>
                <c:pt idx="4697">
                  <c:v>25.210999999999999</c:v>
                </c:pt>
                <c:pt idx="4698">
                  <c:v>25.109000000000002</c:v>
                </c:pt>
                <c:pt idx="4699">
                  <c:v>25.074000000000002</c:v>
                </c:pt>
                <c:pt idx="4700">
                  <c:v>25.04</c:v>
                </c:pt>
                <c:pt idx="4701">
                  <c:v>25.006</c:v>
                </c:pt>
                <c:pt idx="4702">
                  <c:v>24.966999999999999</c:v>
                </c:pt>
                <c:pt idx="4703">
                  <c:v>24.977</c:v>
                </c:pt>
                <c:pt idx="4704">
                  <c:v>24.952999999999999</c:v>
                </c:pt>
                <c:pt idx="4705">
                  <c:v>24.948</c:v>
                </c:pt>
                <c:pt idx="4706">
                  <c:v>24.943000000000001</c:v>
                </c:pt>
                <c:pt idx="4707">
                  <c:v>24.919</c:v>
                </c:pt>
                <c:pt idx="4708">
                  <c:v>24.923999999999999</c:v>
                </c:pt>
                <c:pt idx="4709">
                  <c:v>24.919</c:v>
                </c:pt>
                <c:pt idx="4710">
                  <c:v>24.914000000000001</c:v>
                </c:pt>
                <c:pt idx="4711">
                  <c:v>24.88</c:v>
                </c:pt>
                <c:pt idx="4712">
                  <c:v>24.866</c:v>
                </c:pt>
                <c:pt idx="4713">
                  <c:v>24.866</c:v>
                </c:pt>
                <c:pt idx="4714">
                  <c:v>24.841000000000001</c:v>
                </c:pt>
                <c:pt idx="4715">
                  <c:v>24.821999999999999</c:v>
                </c:pt>
                <c:pt idx="4716">
                  <c:v>24.797999999999998</c:v>
                </c:pt>
                <c:pt idx="4717">
                  <c:v>24.812000000000001</c:v>
                </c:pt>
                <c:pt idx="4718">
                  <c:v>24.768999999999998</c:v>
                </c:pt>
                <c:pt idx="4719">
                  <c:v>24.783000000000001</c:v>
                </c:pt>
                <c:pt idx="4720">
                  <c:v>24.768999999999998</c:v>
                </c:pt>
                <c:pt idx="4721">
                  <c:v>24.754000000000001</c:v>
                </c:pt>
                <c:pt idx="4722">
                  <c:v>24.734999999999999</c:v>
                </c:pt>
                <c:pt idx="4723">
                  <c:v>24.73</c:v>
                </c:pt>
                <c:pt idx="4724">
                  <c:v>24.74</c:v>
                </c:pt>
                <c:pt idx="4725">
                  <c:v>24.701000000000001</c:v>
                </c:pt>
                <c:pt idx="4726">
                  <c:v>24.701000000000001</c:v>
                </c:pt>
                <c:pt idx="4727">
                  <c:v>24.658000000000001</c:v>
                </c:pt>
                <c:pt idx="4728">
                  <c:v>24.638000000000002</c:v>
                </c:pt>
                <c:pt idx="4729">
                  <c:v>24.571000000000002</c:v>
                </c:pt>
                <c:pt idx="4730">
                  <c:v>24.498999999999999</c:v>
                </c:pt>
                <c:pt idx="4731">
                  <c:v>24.422000000000001</c:v>
                </c:pt>
                <c:pt idx="4732">
                  <c:v>24.341000000000001</c:v>
                </c:pt>
                <c:pt idx="4733">
                  <c:v>24.254999999999999</c:v>
                </c:pt>
                <c:pt idx="4734">
                  <c:v>24.173999999999999</c:v>
                </c:pt>
                <c:pt idx="4735">
                  <c:v>24.111999999999998</c:v>
                </c:pt>
                <c:pt idx="4736">
                  <c:v>24.04</c:v>
                </c:pt>
                <c:pt idx="4737">
                  <c:v>23.978999999999999</c:v>
                </c:pt>
                <c:pt idx="4738">
                  <c:v>23.922000000000001</c:v>
                </c:pt>
                <c:pt idx="4739">
                  <c:v>23.87</c:v>
                </c:pt>
                <c:pt idx="4740">
                  <c:v>23.785</c:v>
                </c:pt>
                <c:pt idx="4741">
                  <c:v>23.709</c:v>
                </c:pt>
                <c:pt idx="4742">
                  <c:v>23.648</c:v>
                </c:pt>
                <c:pt idx="4743">
                  <c:v>23.573</c:v>
                </c:pt>
                <c:pt idx="4744">
                  <c:v>23.488</c:v>
                </c:pt>
                <c:pt idx="4745">
                  <c:v>23.408999999999999</c:v>
                </c:pt>
                <c:pt idx="4746">
                  <c:v>23.344000000000001</c:v>
                </c:pt>
                <c:pt idx="4747">
                  <c:v>23.274000000000001</c:v>
                </c:pt>
                <c:pt idx="4748">
                  <c:v>23.26</c:v>
                </c:pt>
                <c:pt idx="4749">
                  <c:v>23.222000000000001</c:v>
                </c:pt>
                <c:pt idx="4750">
                  <c:v>23.175999999999998</c:v>
                </c:pt>
                <c:pt idx="4751">
                  <c:v>23.170999999999999</c:v>
                </c:pt>
                <c:pt idx="4752">
                  <c:v>23.138999999999999</c:v>
                </c:pt>
                <c:pt idx="4753">
                  <c:v>23.161999999999999</c:v>
                </c:pt>
                <c:pt idx="4754">
                  <c:v>23.143000000000001</c:v>
                </c:pt>
                <c:pt idx="4755">
                  <c:v>23.143000000000001</c:v>
                </c:pt>
                <c:pt idx="4756">
                  <c:v>23.152999999999999</c:v>
                </c:pt>
                <c:pt idx="4757">
                  <c:v>23.12</c:v>
                </c:pt>
                <c:pt idx="4758">
                  <c:v>23.114999999999998</c:v>
                </c:pt>
                <c:pt idx="4759">
                  <c:v>23.106000000000002</c:v>
                </c:pt>
                <c:pt idx="4760">
                  <c:v>23.102</c:v>
                </c:pt>
                <c:pt idx="4761">
                  <c:v>23.102</c:v>
                </c:pt>
                <c:pt idx="4762">
                  <c:v>23.097000000000001</c:v>
                </c:pt>
                <c:pt idx="4763">
                  <c:v>23.091999999999999</c:v>
                </c:pt>
                <c:pt idx="4764">
                  <c:v>23.091999999999999</c:v>
                </c:pt>
                <c:pt idx="4765">
                  <c:v>23.088000000000001</c:v>
                </c:pt>
                <c:pt idx="4766">
                  <c:v>23.068999999999999</c:v>
                </c:pt>
                <c:pt idx="4767">
                  <c:v>23.082999999999998</c:v>
                </c:pt>
                <c:pt idx="4768">
                  <c:v>23.074000000000002</c:v>
                </c:pt>
                <c:pt idx="4769">
                  <c:v>23.068999999999999</c:v>
                </c:pt>
                <c:pt idx="4770">
                  <c:v>23.068999999999999</c:v>
                </c:pt>
                <c:pt idx="4771">
                  <c:v>23.068999999999999</c:v>
                </c:pt>
                <c:pt idx="4772">
                  <c:v>23.06</c:v>
                </c:pt>
                <c:pt idx="4773">
                  <c:v>23.050999999999998</c:v>
                </c:pt>
                <c:pt idx="4774">
                  <c:v>23.004000000000001</c:v>
                </c:pt>
                <c:pt idx="4775">
                  <c:v>22.981000000000002</c:v>
                </c:pt>
                <c:pt idx="4776">
                  <c:v>22.911999999999999</c:v>
                </c:pt>
                <c:pt idx="4777">
                  <c:v>23</c:v>
                </c:pt>
                <c:pt idx="4778">
                  <c:v>23.846</c:v>
                </c:pt>
                <c:pt idx="4779">
                  <c:v>25.95</c:v>
                </c:pt>
                <c:pt idx="4780">
                  <c:v>27.446999999999999</c:v>
                </c:pt>
                <c:pt idx="4781">
                  <c:v>28.454999999999998</c:v>
                </c:pt>
                <c:pt idx="4782">
                  <c:v>29.222000000000001</c:v>
                </c:pt>
                <c:pt idx="4783">
                  <c:v>29.78</c:v>
                </c:pt>
                <c:pt idx="4784">
                  <c:v>30.126999999999999</c:v>
                </c:pt>
                <c:pt idx="4785">
                  <c:v>30.678000000000001</c:v>
                </c:pt>
                <c:pt idx="4786">
                  <c:v>30.733000000000001</c:v>
                </c:pt>
                <c:pt idx="4787">
                  <c:v>30.777000000000001</c:v>
                </c:pt>
                <c:pt idx="4788">
                  <c:v>30.771999999999998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BE9-4FA1-8AD0-E3CA1F7AC88A}"/>
            </c:ext>
          </c:extLst>
        </c:ser>
        <c:ser>
          <c:idx val="2"/>
          <c:order val="1"/>
          <c:tx>
            <c:strRef>
              <c:f>'0-15'!$D$1</c:f>
              <c:strCache>
                <c:ptCount val="1"/>
                <c:pt idx="0">
                  <c:v>FC</c:v>
                </c:pt>
              </c:strCache>
            </c:strRef>
          </c:tx>
          <c:spPr>
            <a:ln w="28575" cap="rnd">
              <a:solidFill>
                <a:srgbClr val="00B050">
                  <a:alpha val="50000"/>
                </a:srgbClr>
              </a:solidFill>
              <a:round/>
            </a:ln>
            <a:effectLst/>
          </c:spPr>
          <c:marker>
            <c:symbol val="none"/>
          </c:marker>
          <c:val>
            <c:numRef>
              <c:f>'0-15'!$D$49:$D$4949</c:f>
              <c:numCache>
                <c:formatCode>General</c:formatCode>
                <c:ptCount val="4901"/>
                <c:pt idx="0">
                  <c:v>30</c:v>
                </c:pt>
                <c:pt idx="1">
                  <c:v>30</c:v>
                </c:pt>
                <c:pt idx="2">
                  <c:v>30</c:v>
                </c:pt>
                <c:pt idx="3">
                  <c:v>30</c:v>
                </c:pt>
                <c:pt idx="4">
                  <c:v>30</c:v>
                </c:pt>
                <c:pt idx="5">
                  <c:v>30</c:v>
                </c:pt>
                <c:pt idx="6">
                  <c:v>30</c:v>
                </c:pt>
                <c:pt idx="7">
                  <c:v>30</c:v>
                </c:pt>
                <c:pt idx="8">
                  <c:v>30</c:v>
                </c:pt>
                <c:pt idx="9">
                  <c:v>30</c:v>
                </c:pt>
                <c:pt idx="10">
                  <c:v>30</c:v>
                </c:pt>
                <c:pt idx="11">
                  <c:v>30</c:v>
                </c:pt>
                <c:pt idx="12">
                  <c:v>30</c:v>
                </c:pt>
                <c:pt idx="13">
                  <c:v>30</c:v>
                </c:pt>
                <c:pt idx="14">
                  <c:v>30</c:v>
                </c:pt>
                <c:pt idx="15">
                  <c:v>30</c:v>
                </c:pt>
                <c:pt idx="16">
                  <c:v>30</c:v>
                </c:pt>
                <c:pt idx="17">
                  <c:v>30</c:v>
                </c:pt>
                <c:pt idx="18">
                  <c:v>30</c:v>
                </c:pt>
                <c:pt idx="19">
                  <c:v>30</c:v>
                </c:pt>
                <c:pt idx="20">
                  <c:v>30</c:v>
                </c:pt>
                <c:pt idx="21">
                  <c:v>30</c:v>
                </c:pt>
                <c:pt idx="22">
                  <c:v>30</c:v>
                </c:pt>
                <c:pt idx="23">
                  <c:v>30</c:v>
                </c:pt>
                <c:pt idx="24">
                  <c:v>30</c:v>
                </c:pt>
                <c:pt idx="25">
                  <c:v>30</c:v>
                </c:pt>
                <c:pt idx="26">
                  <c:v>30</c:v>
                </c:pt>
                <c:pt idx="27">
                  <c:v>30</c:v>
                </c:pt>
                <c:pt idx="28">
                  <c:v>30</c:v>
                </c:pt>
                <c:pt idx="29">
                  <c:v>30</c:v>
                </c:pt>
                <c:pt idx="30">
                  <c:v>30</c:v>
                </c:pt>
                <c:pt idx="31">
                  <c:v>30</c:v>
                </c:pt>
                <c:pt idx="32">
                  <c:v>30</c:v>
                </c:pt>
                <c:pt idx="33">
                  <c:v>30</c:v>
                </c:pt>
                <c:pt idx="34">
                  <c:v>30</c:v>
                </c:pt>
                <c:pt idx="35">
                  <c:v>30</c:v>
                </c:pt>
                <c:pt idx="36">
                  <c:v>30</c:v>
                </c:pt>
                <c:pt idx="37">
                  <c:v>30</c:v>
                </c:pt>
                <c:pt idx="38">
                  <c:v>30</c:v>
                </c:pt>
                <c:pt idx="39">
                  <c:v>30</c:v>
                </c:pt>
                <c:pt idx="40">
                  <c:v>30</c:v>
                </c:pt>
                <c:pt idx="41">
                  <c:v>30</c:v>
                </c:pt>
                <c:pt idx="42">
                  <c:v>30</c:v>
                </c:pt>
                <c:pt idx="43">
                  <c:v>30</c:v>
                </c:pt>
                <c:pt idx="44">
                  <c:v>30</c:v>
                </c:pt>
                <c:pt idx="45">
                  <c:v>30</c:v>
                </c:pt>
                <c:pt idx="46">
                  <c:v>30</c:v>
                </c:pt>
                <c:pt idx="47">
                  <c:v>30</c:v>
                </c:pt>
                <c:pt idx="48">
                  <c:v>30</c:v>
                </c:pt>
                <c:pt idx="49">
                  <c:v>30</c:v>
                </c:pt>
                <c:pt idx="50">
                  <c:v>30</c:v>
                </c:pt>
                <c:pt idx="51">
                  <c:v>30</c:v>
                </c:pt>
                <c:pt idx="52">
                  <c:v>30</c:v>
                </c:pt>
                <c:pt idx="53">
                  <c:v>30</c:v>
                </c:pt>
                <c:pt idx="54">
                  <c:v>30</c:v>
                </c:pt>
                <c:pt idx="55">
                  <c:v>30</c:v>
                </c:pt>
                <c:pt idx="56">
                  <c:v>30</c:v>
                </c:pt>
                <c:pt idx="57">
                  <c:v>30</c:v>
                </c:pt>
                <c:pt idx="58">
                  <c:v>30</c:v>
                </c:pt>
                <c:pt idx="59">
                  <c:v>30</c:v>
                </c:pt>
                <c:pt idx="60">
                  <c:v>30</c:v>
                </c:pt>
                <c:pt idx="61">
                  <c:v>30</c:v>
                </c:pt>
                <c:pt idx="62">
                  <c:v>30</c:v>
                </c:pt>
                <c:pt idx="63">
                  <c:v>30</c:v>
                </c:pt>
                <c:pt idx="64">
                  <c:v>30</c:v>
                </c:pt>
                <c:pt idx="65">
                  <c:v>30</c:v>
                </c:pt>
                <c:pt idx="66">
                  <c:v>30</c:v>
                </c:pt>
                <c:pt idx="67">
                  <c:v>30</c:v>
                </c:pt>
                <c:pt idx="68">
                  <c:v>30</c:v>
                </c:pt>
                <c:pt idx="69">
                  <c:v>30</c:v>
                </c:pt>
                <c:pt idx="70">
                  <c:v>30</c:v>
                </c:pt>
                <c:pt idx="71">
                  <c:v>30</c:v>
                </c:pt>
                <c:pt idx="72">
                  <c:v>30</c:v>
                </c:pt>
                <c:pt idx="73">
                  <c:v>30</c:v>
                </c:pt>
                <c:pt idx="74">
                  <c:v>30</c:v>
                </c:pt>
                <c:pt idx="75">
                  <c:v>30</c:v>
                </c:pt>
                <c:pt idx="76">
                  <c:v>30</c:v>
                </c:pt>
                <c:pt idx="77">
                  <c:v>30</c:v>
                </c:pt>
                <c:pt idx="78">
                  <c:v>30</c:v>
                </c:pt>
                <c:pt idx="79">
                  <c:v>30</c:v>
                </c:pt>
                <c:pt idx="80">
                  <c:v>30</c:v>
                </c:pt>
                <c:pt idx="81">
                  <c:v>30</c:v>
                </c:pt>
                <c:pt idx="82">
                  <c:v>30</c:v>
                </c:pt>
                <c:pt idx="83">
                  <c:v>30</c:v>
                </c:pt>
                <c:pt idx="84">
                  <c:v>30</c:v>
                </c:pt>
                <c:pt idx="85">
                  <c:v>30</c:v>
                </c:pt>
                <c:pt idx="86">
                  <c:v>30</c:v>
                </c:pt>
                <c:pt idx="87">
                  <c:v>30</c:v>
                </c:pt>
                <c:pt idx="88">
                  <c:v>30</c:v>
                </c:pt>
                <c:pt idx="89">
                  <c:v>30</c:v>
                </c:pt>
                <c:pt idx="90">
                  <c:v>30</c:v>
                </c:pt>
                <c:pt idx="91">
                  <c:v>30</c:v>
                </c:pt>
                <c:pt idx="92">
                  <c:v>30</c:v>
                </c:pt>
                <c:pt idx="93">
                  <c:v>30</c:v>
                </c:pt>
                <c:pt idx="94">
                  <c:v>30</c:v>
                </c:pt>
                <c:pt idx="95">
                  <c:v>30</c:v>
                </c:pt>
                <c:pt idx="96">
                  <c:v>30</c:v>
                </c:pt>
                <c:pt idx="97">
                  <c:v>30</c:v>
                </c:pt>
                <c:pt idx="98">
                  <c:v>30</c:v>
                </c:pt>
                <c:pt idx="99">
                  <c:v>30</c:v>
                </c:pt>
                <c:pt idx="100">
                  <c:v>30</c:v>
                </c:pt>
                <c:pt idx="101">
                  <c:v>30</c:v>
                </c:pt>
                <c:pt idx="102">
                  <c:v>30</c:v>
                </c:pt>
                <c:pt idx="103">
                  <c:v>30</c:v>
                </c:pt>
                <c:pt idx="104">
                  <c:v>30</c:v>
                </c:pt>
                <c:pt idx="105">
                  <c:v>30</c:v>
                </c:pt>
                <c:pt idx="106">
                  <c:v>30</c:v>
                </c:pt>
                <c:pt idx="107">
                  <c:v>30</c:v>
                </c:pt>
                <c:pt idx="108">
                  <c:v>30</c:v>
                </c:pt>
                <c:pt idx="109">
                  <c:v>30</c:v>
                </c:pt>
                <c:pt idx="110">
                  <c:v>30</c:v>
                </c:pt>
                <c:pt idx="111">
                  <c:v>30</c:v>
                </c:pt>
                <c:pt idx="112">
                  <c:v>30</c:v>
                </c:pt>
                <c:pt idx="113">
                  <c:v>30</c:v>
                </c:pt>
                <c:pt idx="114">
                  <c:v>30</c:v>
                </c:pt>
                <c:pt idx="115">
                  <c:v>30</c:v>
                </c:pt>
                <c:pt idx="116">
                  <c:v>30</c:v>
                </c:pt>
                <c:pt idx="117">
                  <c:v>30</c:v>
                </c:pt>
                <c:pt idx="118">
                  <c:v>30</c:v>
                </c:pt>
                <c:pt idx="119">
                  <c:v>30</c:v>
                </c:pt>
                <c:pt idx="120">
                  <c:v>30</c:v>
                </c:pt>
                <c:pt idx="121">
                  <c:v>30</c:v>
                </c:pt>
                <c:pt idx="122">
                  <c:v>30</c:v>
                </c:pt>
                <c:pt idx="123">
                  <c:v>30</c:v>
                </c:pt>
                <c:pt idx="124">
                  <c:v>30</c:v>
                </c:pt>
                <c:pt idx="125">
                  <c:v>30</c:v>
                </c:pt>
                <c:pt idx="126">
                  <c:v>30</c:v>
                </c:pt>
                <c:pt idx="127">
                  <c:v>30</c:v>
                </c:pt>
                <c:pt idx="128">
                  <c:v>30</c:v>
                </c:pt>
                <c:pt idx="129">
                  <c:v>30</c:v>
                </c:pt>
                <c:pt idx="130">
                  <c:v>30</c:v>
                </c:pt>
                <c:pt idx="131">
                  <c:v>30</c:v>
                </c:pt>
                <c:pt idx="132">
                  <c:v>30</c:v>
                </c:pt>
                <c:pt idx="133">
                  <c:v>30</c:v>
                </c:pt>
                <c:pt idx="134">
                  <c:v>30</c:v>
                </c:pt>
                <c:pt idx="135">
                  <c:v>30</c:v>
                </c:pt>
                <c:pt idx="136">
                  <c:v>30</c:v>
                </c:pt>
                <c:pt idx="137">
                  <c:v>30</c:v>
                </c:pt>
                <c:pt idx="138">
                  <c:v>30</c:v>
                </c:pt>
                <c:pt idx="139">
                  <c:v>30</c:v>
                </c:pt>
                <c:pt idx="140">
                  <c:v>30</c:v>
                </c:pt>
                <c:pt idx="141">
                  <c:v>30</c:v>
                </c:pt>
                <c:pt idx="142">
                  <c:v>30</c:v>
                </c:pt>
                <c:pt idx="143">
                  <c:v>30</c:v>
                </c:pt>
                <c:pt idx="144">
                  <c:v>30</c:v>
                </c:pt>
                <c:pt idx="145">
                  <c:v>30</c:v>
                </c:pt>
                <c:pt idx="146">
                  <c:v>30</c:v>
                </c:pt>
                <c:pt idx="147">
                  <c:v>30</c:v>
                </c:pt>
                <c:pt idx="148">
                  <c:v>30</c:v>
                </c:pt>
                <c:pt idx="149">
                  <c:v>30</c:v>
                </c:pt>
                <c:pt idx="150">
                  <c:v>30</c:v>
                </c:pt>
                <c:pt idx="151">
                  <c:v>30</c:v>
                </c:pt>
                <c:pt idx="152">
                  <c:v>30</c:v>
                </c:pt>
                <c:pt idx="153">
                  <c:v>30</c:v>
                </c:pt>
                <c:pt idx="154">
                  <c:v>30</c:v>
                </c:pt>
                <c:pt idx="155">
                  <c:v>30</c:v>
                </c:pt>
                <c:pt idx="156">
                  <c:v>30</c:v>
                </c:pt>
                <c:pt idx="157">
                  <c:v>30</c:v>
                </c:pt>
                <c:pt idx="158">
                  <c:v>30</c:v>
                </c:pt>
                <c:pt idx="159">
                  <c:v>30</c:v>
                </c:pt>
                <c:pt idx="160">
                  <c:v>30</c:v>
                </c:pt>
                <c:pt idx="161">
                  <c:v>30</c:v>
                </c:pt>
                <c:pt idx="162">
                  <c:v>30</c:v>
                </c:pt>
                <c:pt idx="163">
                  <c:v>30</c:v>
                </c:pt>
                <c:pt idx="164">
                  <c:v>30</c:v>
                </c:pt>
                <c:pt idx="165">
                  <c:v>30</c:v>
                </c:pt>
                <c:pt idx="166">
                  <c:v>30</c:v>
                </c:pt>
                <c:pt idx="167">
                  <c:v>30</c:v>
                </c:pt>
                <c:pt idx="168">
                  <c:v>30</c:v>
                </c:pt>
                <c:pt idx="169">
                  <c:v>30</c:v>
                </c:pt>
                <c:pt idx="170">
                  <c:v>30</c:v>
                </c:pt>
                <c:pt idx="171">
                  <c:v>30</c:v>
                </c:pt>
                <c:pt idx="172">
                  <c:v>30</c:v>
                </c:pt>
                <c:pt idx="173">
                  <c:v>30</c:v>
                </c:pt>
                <c:pt idx="174">
                  <c:v>30</c:v>
                </c:pt>
                <c:pt idx="175">
                  <c:v>30</c:v>
                </c:pt>
                <c:pt idx="176">
                  <c:v>30</c:v>
                </c:pt>
                <c:pt idx="177">
                  <c:v>30</c:v>
                </c:pt>
                <c:pt idx="178">
                  <c:v>30</c:v>
                </c:pt>
                <c:pt idx="179">
                  <c:v>30</c:v>
                </c:pt>
                <c:pt idx="180">
                  <c:v>30</c:v>
                </c:pt>
                <c:pt idx="181">
                  <c:v>30</c:v>
                </c:pt>
                <c:pt idx="182">
                  <c:v>30</c:v>
                </c:pt>
                <c:pt idx="183">
                  <c:v>30</c:v>
                </c:pt>
                <c:pt idx="184">
                  <c:v>30</c:v>
                </c:pt>
                <c:pt idx="185">
                  <c:v>30</c:v>
                </c:pt>
                <c:pt idx="186">
                  <c:v>30</c:v>
                </c:pt>
                <c:pt idx="187">
                  <c:v>30</c:v>
                </c:pt>
                <c:pt idx="188">
                  <c:v>30</c:v>
                </c:pt>
                <c:pt idx="189">
                  <c:v>30</c:v>
                </c:pt>
                <c:pt idx="190">
                  <c:v>30</c:v>
                </c:pt>
                <c:pt idx="191">
                  <c:v>30</c:v>
                </c:pt>
                <c:pt idx="192">
                  <c:v>30</c:v>
                </c:pt>
                <c:pt idx="193">
                  <c:v>30</c:v>
                </c:pt>
                <c:pt idx="194">
                  <c:v>30</c:v>
                </c:pt>
                <c:pt idx="195">
                  <c:v>30</c:v>
                </c:pt>
                <c:pt idx="196">
                  <c:v>30</c:v>
                </c:pt>
                <c:pt idx="197">
                  <c:v>30</c:v>
                </c:pt>
                <c:pt idx="198">
                  <c:v>30</c:v>
                </c:pt>
                <c:pt idx="199">
                  <c:v>30</c:v>
                </c:pt>
                <c:pt idx="200">
                  <c:v>30</c:v>
                </c:pt>
                <c:pt idx="201">
                  <c:v>30</c:v>
                </c:pt>
                <c:pt idx="202">
                  <c:v>30</c:v>
                </c:pt>
                <c:pt idx="203">
                  <c:v>30</c:v>
                </c:pt>
                <c:pt idx="204">
                  <c:v>30</c:v>
                </c:pt>
                <c:pt idx="205">
                  <c:v>30</c:v>
                </c:pt>
                <c:pt idx="206">
                  <c:v>30</c:v>
                </c:pt>
                <c:pt idx="207">
                  <c:v>30</c:v>
                </c:pt>
                <c:pt idx="208">
                  <c:v>30</c:v>
                </c:pt>
                <c:pt idx="209">
                  <c:v>30</c:v>
                </c:pt>
                <c:pt idx="210">
                  <c:v>30</c:v>
                </c:pt>
                <c:pt idx="211">
                  <c:v>30</c:v>
                </c:pt>
                <c:pt idx="212">
                  <c:v>30</c:v>
                </c:pt>
                <c:pt idx="213">
                  <c:v>30</c:v>
                </c:pt>
                <c:pt idx="214">
                  <c:v>30</c:v>
                </c:pt>
                <c:pt idx="215">
                  <c:v>30</c:v>
                </c:pt>
                <c:pt idx="216">
                  <c:v>30</c:v>
                </c:pt>
                <c:pt idx="217">
                  <c:v>30</c:v>
                </c:pt>
                <c:pt idx="218">
                  <c:v>30</c:v>
                </c:pt>
                <c:pt idx="219">
                  <c:v>30</c:v>
                </c:pt>
                <c:pt idx="220">
                  <c:v>30</c:v>
                </c:pt>
                <c:pt idx="221">
                  <c:v>30</c:v>
                </c:pt>
                <c:pt idx="222">
                  <c:v>30</c:v>
                </c:pt>
                <c:pt idx="223">
                  <c:v>30</c:v>
                </c:pt>
                <c:pt idx="224">
                  <c:v>30</c:v>
                </c:pt>
                <c:pt idx="225">
                  <c:v>30</c:v>
                </c:pt>
                <c:pt idx="226">
                  <c:v>30</c:v>
                </c:pt>
                <c:pt idx="227">
                  <c:v>30</c:v>
                </c:pt>
                <c:pt idx="228">
                  <c:v>30</c:v>
                </c:pt>
                <c:pt idx="229">
                  <c:v>30</c:v>
                </c:pt>
                <c:pt idx="230">
                  <c:v>30</c:v>
                </c:pt>
                <c:pt idx="231">
                  <c:v>30</c:v>
                </c:pt>
                <c:pt idx="232">
                  <c:v>30</c:v>
                </c:pt>
                <c:pt idx="233">
                  <c:v>30</c:v>
                </c:pt>
                <c:pt idx="234">
                  <c:v>30</c:v>
                </c:pt>
                <c:pt idx="235">
                  <c:v>30</c:v>
                </c:pt>
                <c:pt idx="236">
                  <c:v>30</c:v>
                </c:pt>
                <c:pt idx="237">
                  <c:v>30</c:v>
                </c:pt>
                <c:pt idx="238">
                  <c:v>30</c:v>
                </c:pt>
                <c:pt idx="239">
                  <c:v>30</c:v>
                </c:pt>
                <c:pt idx="240">
                  <c:v>30</c:v>
                </c:pt>
                <c:pt idx="241">
                  <c:v>30</c:v>
                </c:pt>
                <c:pt idx="242">
                  <c:v>30</c:v>
                </c:pt>
                <c:pt idx="243">
                  <c:v>30</c:v>
                </c:pt>
                <c:pt idx="244">
                  <c:v>30</c:v>
                </c:pt>
                <c:pt idx="245">
                  <c:v>30</c:v>
                </c:pt>
                <c:pt idx="246">
                  <c:v>30</c:v>
                </c:pt>
                <c:pt idx="247">
                  <c:v>30</c:v>
                </c:pt>
                <c:pt idx="248">
                  <c:v>30</c:v>
                </c:pt>
                <c:pt idx="249">
                  <c:v>30</c:v>
                </c:pt>
                <c:pt idx="250">
                  <c:v>30</c:v>
                </c:pt>
                <c:pt idx="251">
                  <c:v>30</c:v>
                </c:pt>
                <c:pt idx="252">
                  <c:v>30</c:v>
                </c:pt>
                <c:pt idx="253">
                  <c:v>30</c:v>
                </c:pt>
                <c:pt idx="254">
                  <c:v>30</c:v>
                </c:pt>
                <c:pt idx="255">
                  <c:v>30</c:v>
                </c:pt>
                <c:pt idx="256">
                  <c:v>30</c:v>
                </c:pt>
                <c:pt idx="257">
                  <c:v>30</c:v>
                </c:pt>
                <c:pt idx="258">
                  <c:v>30</c:v>
                </c:pt>
                <c:pt idx="259">
                  <c:v>30</c:v>
                </c:pt>
                <c:pt idx="260">
                  <c:v>30</c:v>
                </c:pt>
                <c:pt idx="261">
                  <c:v>30</c:v>
                </c:pt>
                <c:pt idx="262">
                  <c:v>30</c:v>
                </c:pt>
                <c:pt idx="263">
                  <c:v>30</c:v>
                </c:pt>
                <c:pt idx="264">
                  <c:v>30</c:v>
                </c:pt>
                <c:pt idx="265">
                  <c:v>30</c:v>
                </c:pt>
                <c:pt idx="266">
                  <c:v>30</c:v>
                </c:pt>
                <c:pt idx="267">
                  <c:v>30</c:v>
                </c:pt>
                <c:pt idx="268">
                  <c:v>30</c:v>
                </c:pt>
                <c:pt idx="269">
                  <c:v>30</c:v>
                </c:pt>
                <c:pt idx="270">
                  <c:v>30</c:v>
                </c:pt>
                <c:pt idx="271">
                  <c:v>30</c:v>
                </c:pt>
                <c:pt idx="272">
                  <c:v>30</c:v>
                </c:pt>
                <c:pt idx="273">
                  <c:v>30</c:v>
                </c:pt>
                <c:pt idx="274">
                  <c:v>30</c:v>
                </c:pt>
                <c:pt idx="275">
                  <c:v>30</c:v>
                </c:pt>
                <c:pt idx="276">
                  <c:v>30</c:v>
                </c:pt>
                <c:pt idx="277">
                  <c:v>30</c:v>
                </c:pt>
                <c:pt idx="278">
                  <c:v>30</c:v>
                </c:pt>
                <c:pt idx="279">
                  <c:v>30</c:v>
                </c:pt>
                <c:pt idx="280">
                  <c:v>30</c:v>
                </c:pt>
                <c:pt idx="281">
                  <c:v>30</c:v>
                </c:pt>
                <c:pt idx="282">
                  <c:v>30</c:v>
                </c:pt>
                <c:pt idx="283">
                  <c:v>30</c:v>
                </c:pt>
                <c:pt idx="284">
                  <c:v>30</c:v>
                </c:pt>
                <c:pt idx="285">
                  <c:v>30</c:v>
                </c:pt>
                <c:pt idx="286">
                  <c:v>30</c:v>
                </c:pt>
                <c:pt idx="287">
                  <c:v>30</c:v>
                </c:pt>
                <c:pt idx="288">
                  <c:v>30</c:v>
                </c:pt>
                <c:pt idx="289">
                  <c:v>30</c:v>
                </c:pt>
                <c:pt idx="290">
                  <c:v>30</c:v>
                </c:pt>
                <c:pt idx="291">
                  <c:v>30</c:v>
                </c:pt>
                <c:pt idx="292">
                  <c:v>30</c:v>
                </c:pt>
                <c:pt idx="293">
                  <c:v>30</c:v>
                </c:pt>
                <c:pt idx="294">
                  <c:v>30</c:v>
                </c:pt>
                <c:pt idx="295">
                  <c:v>30</c:v>
                </c:pt>
                <c:pt idx="296">
                  <c:v>30</c:v>
                </c:pt>
                <c:pt idx="297">
                  <c:v>30</c:v>
                </c:pt>
                <c:pt idx="298">
                  <c:v>30</c:v>
                </c:pt>
                <c:pt idx="299">
                  <c:v>30</c:v>
                </c:pt>
                <c:pt idx="300">
                  <c:v>30</c:v>
                </c:pt>
                <c:pt idx="301">
                  <c:v>30</c:v>
                </c:pt>
                <c:pt idx="302">
                  <c:v>30</c:v>
                </c:pt>
                <c:pt idx="303">
                  <c:v>30</c:v>
                </c:pt>
                <c:pt idx="304">
                  <c:v>30</c:v>
                </c:pt>
                <c:pt idx="305">
                  <c:v>30</c:v>
                </c:pt>
                <c:pt idx="306">
                  <c:v>30</c:v>
                </c:pt>
                <c:pt idx="307">
                  <c:v>30</c:v>
                </c:pt>
                <c:pt idx="308">
                  <c:v>30</c:v>
                </c:pt>
                <c:pt idx="309">
                  <c:v>30</c:v>
                </c:pt>
                <c:pt idx="310">
                  <c:v>30</c:v>
                </c:pt>
                <c:pt idx="311">
                  <c:v>30</c:v>
                </c:pt>
                <c:pt idx="312">
                  <c:v>30</c:v>
                </c:pt>
                <c:pt idx="313">
                  <c:v>30</c:v>
                </c:pt>
                <c:pt idx="314">
                  <c:v>30</c:v>
                </c:pt>
                <c:pt idx="315">
                  <c:v>30</c:v>
                </c:pt>
                <c:pt idx="316">
                  <c:v>30</c:v>
                </c:pt>
                <c:pt idx="317">
                  <c:v>30</c:v>
                </c:pt>
                <c:pt idx="318">
                  <c:v>30</c:v>
                </c:pt>
                <c:pt idx="319">
                  <c:v>30</c:v>
                </c:pt>
                <c:pt idx="320">
                  <c:v>30</c:v>
                </c:pt>
                <c:pt idx="321">
                  <c:v>30</c:v>
                </c:pt>
                <c:pt idx="322">
                  <c:v>30</c:v>
                </c:pt>
                <c:pt idx="323">
                  <c:v>30</c:v>
                </c:pt>
                <c:pt idx="324">
                  <c:v>30</c:v>
                </c:pt>
                <c:pt idx="325">
                  <c:v>30</c:v>
                </c:pt>
                <c:pt idx="326">
                  <c:v>30</c:v>
                </c:pt>
                <c:pt idx="327">
                  <c:v>30</c:v>
                </c:pt>
                <c:pt idx="328">
                  <c:v>30</c:v>
                </c:pt>
                <c:pt idx="329">
                  <c:v>30</c:v>
                </c:pt>
                <c:pt idx="330">
                  <c:v>30</c:v>
                </c:pt>
                <c:pt idx="331">
                  <c:v>30</c:v>
                </c:pt>
                <c:pt idx="332">
                  <c:v>30</c:v>
                </c:pt>
                <c:pt idx="333">
                  <c:v>30</c:v>
                </c:pt>
                <c:pt idx="334">
                  <c:v>30</c:v>
                </c:pt>
                <c:pt idx="335">
                  <c:v>30</c:v>
                </c:pt>
                <c:pt idx="336">
                  <c:v>30</c:v>
                </c:pt>
                <c:pt idx="337">
                  <c:v>30</c:v>
                </c:pt>
                <c:pt idx="338">
                  <c:v>30</c:v>
                </c:pt>
                <c:pt idx="339">
                  <c:v>30</c:v>
                </c:pt>
                <c:pt idx="340">
                  <c:v>30</c:v>
                </c:pt>
                <c:pt idx="341">
                  <c:v>30</c:v>
                </c:pt>
                <c:pt idx="342">
                  <c:v>30</c:v>
                </c:pt>
                <c:pt idx="343">
                  <c:v>30</c:v>
                </c:pt>
                <c:pt idx="344">
                  <c:v>30</c:v>
                </c:pt>
                <c:pt idx="345">
                  <c:v>30</c:v>
                </c:pt>
                <c:pt idx="346">
                  <c:v>30</c:v>
                </c:pt>
                <c:pt idx="347">
                  <c:v>30</c:v>
                </c:pt>
                <c:pt idx="348">
                  <c:v>30</c:v>
                </c:pt>
                <c:pt idx="349">
                  <c:v>30</c:v>
                </c:pt>
                <c:pt idx="350">
                  <c:v>30</c:v>
                </c:pt>
                <c:pt idx="351">
                  <c:v>30</c:v>
                </c:pt>
                <c:pt idx="352">
                  <c:v>30</c:v>
                </c:pt>
                <c:pt idx="353">
                  <c:v>30</c:v>
                </c:pt>
                <c:pt idx="354">
                  <c:v>30</c:v>
                </c:pt>
                <c:pt idx="355">
                  <c:v>30</c:v>
                </c:pt>
                <c:pt idx="356">
                  <c:v>30</c:v>
                </c:pt>
                <c:pt idx="357">
                  <c:v>30</c:v>
                </c:pt>
                <c:pt idx="358">
                  <c:v>30</c:v>
                </c:pt>
                <c:pt idx="359">
                  <c:v>30</c:v>
                </c:pt>
                <c:pt idx="360">
                  <c:v>30</c:v>
                </c:pt>
                <c:pt idx="361">
                  <c:v>30</c:v>
                </c:pt>
                <c:pt idx="362">
                  <c:v>30</c:v>
                </c:pt>
                <c:pt idx="363">
                  <c:v>30</c:v>
                </c:pt>
                <c:pt idx="364">
                  <c:v>30</c:v>
                </c:pt>
                <c:pt idx="365">
                  <c:v>30</c:v>
                </c:pt>
                <c:pt idx="366">
                  <c:v>30</c:v>
                </c:pt>
                <c:pt idx="367">
                  <c:v>30</c:v>
                </c:pt>
                <c:pt idx="368">
                  <c:v>30</c:v>
                </c:pt>
                <c:pt idx="369">
                  <c:v>30</c:v>
                </c:pt>
                <c:pt idx="370">
                  <c:v>30</c:v>
                </c:pt>
                <c:pt idx="371">
                  <c:v>30</c:v>
                </c:pt>
                <c:pt idx="372">
                  <c:v>30</c:v>
                </c:pt>
                <c:pt idx="373">
                  <c:v>30</c:v>
                </c:pt>
                <c:pt idx="374">
                  <c:v>30</c:v>
                </c:pt>
                <c:pt idx="375">
                  <c:v>30</c:v>
                </c:pt>
                <c:pt idx="376">
                  <c:v>30</c:v>
                </c:pt>
                <c:pt idx="377">
                  <c:v>30</c:v>
                </c:pt>
                <c:pt idx="378">
                  <c:v>30</c:v>
                </c:pt>
                <c:pt idx="379">
                  <c:v>30</c:v>
                </c:pt>
                <c:pt idx="380">
                  <c:v>30</c:v>
                </c:pt>
                <c:pt idx="381">
                  <c:v>30</c:v>
                </c:pt>
                <c:pt idx="382">
                  <c:v>30</c:v>
                </c:pt>
                <c:pt idx="383">
                  <c:v>30</c:v>
                </c:pt>
                <c:pt idx="384">
                  <c:v>30</c:v>
                </c:pt>
                <c:pt idx="385">
                  <c:v>30</c:v>
                </c:pt>
                <c:pt idx="386">
                  <c:v>30</c:v>
                </c:pt>
                <c:pt idx="387">
                  <c:v>30</c:v>
                </c:pt>
                <c:pt idx="388">
                  <c:v>30</c:v>
                </c:pt>
                <c:pt idx="389">
                  <c:v>30</c:v>
                </c:pt>
                <c:pt idx="390">
                  <c:v>30</c:v>
                </c:pt>
                <c:pt idx="391">
                  <c:v>30</c:v>
                </c:pt>
                <c:pt idx="392">
                  <c:v>30</c:v>
                </c:pt>
                <c:pt idx="393">
                  <c:v>30</c:v>
                </c:pt>
                <c:pt idx="394">
                  <c:v>30</c:v>
                </c:pt>
                <c:pt idx="395">
                  <c:v>30</c:v>
                </c:pt>
                <c:pt idx="396">
                  <c:v>30</c:v>
                </c:pt>
                <c:pt idx="397">
                  <c:v>30</c:v>
                </c:pt>
                <c:pt idx="398">
                  <c:v>30</c:v>
                </c:pt>
                <c:pt idx="399">
                  <c:v>30</c:v>
                </c:pt>
                <c:pt idx="400">
                  <c:v>30</c:v>
                </c:pt>
                <c:pt idx="401">
                  <c:v>30</c:v>
                </c:pt>
                <c:pt idx="402">
                  <c:v>30</c:v>
                </c:pt>
                <c:pt idx="403">
                  <c:v>30</c:v>
                </c:pt>
                <c:pt idx="404">
                  <c:v>30</c:v>
                </c:pt>
                <c:pt idx="405">
                  <c:v>30</c:v>
                </c:pt>
                <c:pt idx="406">
                  <c:v>30</c:v>
                </c:pt>
                <c:pt idx="407">
                  <c:v>30</c:v>
                </c:pt>
                <c:pt idx="408">
                  <c:v>30</c:v>
                </c:pt>
                <c:pt idx="409">
                  <c:v>30</c:v>
                </c:pt>
                <c:pt idx="410">
                  <c:v>30</c:v>
                </c:pt>
                <c:pt idx="411">
                  <c:v>30</c:v>
                </c:pt>
                <c:pt idx="412">
                  <c:v>30</c:v>
                </c:pt>
                <c:pt idx="413">
                  <c:v>30</c:v>
                </c:pt>
                <c:pt idx="414">
                  <c:v>30</c:v>
                </c:pt>
                <c:pt idx="415">
                  <c:v>30</c:v>
                </c:pt>
                <c:pt idx="416">
                  <c:v>30</c:v>
                </c:pt>
                <c:pt idx="417">
                  <c:v>30</c:v>
                </c:pt>
                <c:pt idx="418">
                  <c:v>30</c:v>
                </c:pt>
                <c:pt idx="419">
                  <c:v>30</c:v>
                </c:pt>
                <c:pt idx="420">
                  <c:v>30</c:v>
                </c:pt>
                <c:pt idx="421">
                  <c:v>30</c:v>
                </c:pt>
                <c:pt idx="422">
                  <c:v>30</c:v>
                </c:pt>
                <c:pt idx="423">
                  <c:v>30</c:v>
                </c:pt>
                <c:pt idx="424">
                  <c:v>30</c:v>
                </c:pt>
                <c:pt idx="425">
                  <c:v>30</c:v>
                </c:pt>
                <c:pt idx="426">
                  <c:v>30</c:v>
                </c:pt>
                <c:pt idx="427">
                  <c:v>30</c:v>
                </c:pt>
                <c:pt idx="428">
                  <c:v>30</c:v>
                </c:pt>
                <c:pt idx="429">
                  <c:v>30</c:v>
                </c:pt>
                <c:pt idx="430">
                  <c:v>30</c:v>
                </c:pt>
                <c:pt idx="431">
                  <c:v>30</c:v>
                </c:pt>
                <c:pt idx="432">
                  <c:v>30</c:v>
                </c:pt>
                <c:pt idx="433">
                  <c:v>30</c:v>
                </c:pt>
                <c:pt idx="434">
                  <c:v>30</c:v>
                </c:pt>
                <c:pt idx="435">
                  <c:v>30</c:v>
                </c:pt>
                <c:pt idx="436">
                  <c:v>30</c:v>
                </c:pt>
                <c:pt idx="437">
                  <c:v>30</c:v>
                </c:pt>
                <c:pt idx="438">
                  <c:v>30</c:v>
                </c:pt>
                <c:pt idx="439">
                  <c:v>30</c:v>
                </c:pt>
                <c:pt idx="440">
                  <c:v>30</c:v>
                </c:pt>
                <c:pt idx="441">
                  <c:v>30</c:v>
                </c:pt>
                <c:pt idx="442">
                  <c:v>30</c:v>
                </c:pt>
                <c:pt idx="443">
                  <c:v>30</c:v>
                </c:pt>
                <c:pt idx="444">
                  <c:v>30</c:v>
                </c:pt>
                <c:pt idx="445">
                  <c:v>30</c:v>
                </c:pt>
                <c:pt idx="446">
                  <c:v>30</c:v>
                </c:pt>
                <c:pt idx="447">
                  <c:v>30</c:v>
                </c:pt>
                <c:pt idx="448">
                  <c:v>30</c:v>
                </c:pt>
                <c:pt idx="449">
                  <c:v>30</c:v>
                </c:pt>
                <c:pt idx="450">
                  <c:v>30</c:v>
                </c:pt>
                <c:pt idx="451">
                  <c:v>30</c:v>
                </c:pt>
                <c:pt idx="452">
                  <c:v>30</c:v>
                </c:pt>
                <c:pt idx="453">
                  <c:v>30</c:v>
                </c:pt>
                <c:pt idx="454">
                  <c:v>30</c:v>
                </c:pt>
                <c:pt idx="455">
                  <c:v>30</c:v>
                </c:pt>
                <c:pt idx="456">
                  <c:v>30</c:v>
                </c:pt>
                <c:pt idx="457">
                  <c:v>30</c:v>
                </c:pt>
                <c:pt idx="458">
                  <c:v>30</c:v>
                </c:pt>
                <c:pt idx="459">
                  <c:v>30</c:v>
                </c:pt>
                <c:pt idx="460">
                  <c:v>30</c:v>
                </c:pt>
                <c:pt idx="461">
                  <c:v>30</c:v>
                </c:pt>
                <c:pt idx="462">
                  <c:v>30</c:v>
                </c:pt>
                <c:pt idx="463">
                  <c:v>30</c:v>
                </c:pt>
                <c:pt idx="464">
                  <c:v>30</c:v>
                </c:pt>
                <c:pt idx="465">
                  <c:v>30</c:v>
                </c:pt>
                <c:pt idx="466">
                  <c:v>30</c:v>
                </c:pt>
                <c:pt idx="467">
                  <c:v>30</c:v>
                </c:pt>
                <c:pt idx="468">
                  <c:v>30</c:v>
                </c:pt>
                <c:pt idx="469">
                  <c:v>30</c:v>
                </c:pt>
                <c:pt idx="470">
                  <c:v>30</c:v>
                </c:pt>
                <c:pt idx="471">
                  <c:v>30</c:v>
                </c:pt>
                <c:pt idx="472">
                  <c:v>30</c:v>
                </c:pt>
                <c:pt idx="473">
                  <c:v>30</c:v>
                </c:pt>
                <c:pt idx="474">
                  <c:v>30</c:v>
                </c:pt>
                <c:pt idx="475">
                  <c:v>30</c:v>
                </c:pt>
                <c:pt idx="476">
                  <c:v>30</c:v>
                </c:pt>
                <c:pt idx="477">
                  <c:v>30</c:v>
                </c:pt>
                <c:pt idx="478">
                  <c:v>30</c:v>
                </c:pt>
                <c:pt idx="479">
                  <c:v>30</c:v>
                </c:pt>
                <c:pt idx="480">
                  <c:v>30</c:v>
                </c:pt>
                <c:pt idx="481">
                  <c:v>30</c:v>
                </c:pt>
                <c:pt idx="482">
                  <c:v>30</c:v>
                </c:pt>
                <c:pt idx="483">
                  <c:v>30</c:v>
                </c:pt>
                <c:pt idx="484">
                  <c:v>30</c:v>
                </c:pt>
                <c:pt idx="485">
                  <c:v>30</c:v>
                </c:pt>
                <c:pt idx="486">
                  <c:v>30</c:v>
                </c:pt>
                <c:pt idx="487">
                  <c:v>30</c:v>
                </c:pt>
                <c:pt idx="488">
                  <c:v>30</c:v>
                </c:pt>
                <c:pt idx="489">
                  <c:v>30</c:v>
                </c:pt>
                <c:pt idx="490">
                  <c:v>30</c:v>
                </c:pt>
                <c:pt idx="491">
                  <c:v>30</c:v>
                </c:pt>
                <c:pt idx="492">
                  <c:v>30</c:v>
                </c:pt>
                <c:pt idx="493">
                  <c:v>30</c:v>
                </c:pt>
                <c:pt idx="494">
                  <c:v>30</c:v>
                </c:pt>
                <c:pt idx="495">
                  <c:v>30</c:v>
                </c:pt>
                <c:pt idx="496">
                  <c:v>30</c:v>
                </c:pt>
                <c:pt idx="497">
                  <c:v>30</c:v>
                </c:pt>
                <c:pt idx="498">
                  <c:v>30</c:v>
                </c:pt>
                <c:pt idx="499">
                  <c:v>30</c:v>
                </c:pt>
                <c:pt idx="500">
                  <c:v>30</c:v>
                </c:pt>
                <c:pt idx="501">
                  <c:v>30</c:v>
                </c:pt>
                <c:pt idx="502">
                  <c:v>30</c:v>
                </c:pt>
                <c:pt idx="503">
                  <c:v>30</c:v>
                </c:pt>
                <c:pt idx="504">
                  <c:v>30</c:v>
                </c:pt>
                <c:pt idx="505">
                  <c:v>30</c:v>
                </c:pt>
                <c:pt idx="506">
                  <c:v>30</c:v>
                </c:pt>
                <c:pt idx="507">
                  <c:v>30</c:v>
                </c:pt>
                <c:pt idx="508">
                  <c:v>30</c:v>
                </c:pt>
                <c:pt idx="509">
                  <c:v>30</c:v>
                </c:pt>
                <c:pt idx="510">
                  <c:v>30</c:v>
                </c:pt>
                <c:pt idx="511">
                  <c:v>30</c:v>
                </c:pt>
                <c:pt idx="512">
                  <c:v>30</c:v>
                </c:pt>
                <c:pt idx="513">
                  <c:v>30</c:v>
                </c:pt>
                <c:pt idx="514">
                  <c:v>30</c:v>
                </c:pt>
                <c:pt idx="515">
                  <c:v>30</c:v>
                </c:pt>
                <c:pt idx="516">
                  <c:v>30</c:v>
                </c:pt>
                <c:pt idx="517">
                  <c:v>30</c:v>
                </c:pt>
                <c:pt idx="518">
                  <c:v>30</c:v>
                </c:pt>
                <c:pt idx="519">
                  <c:v>30</c:v>
                </c:pt>
                <c:pt idx="520">
                  <c:v>30</c:v>
                </c:pt>
                <c:pt idx="521">
                  <c:v>30</c:v>
                </c:pt>
                <c:pt idx="522">
                  <c:v>30</c:v>
                </c:pt>
                <c:pt idx="523">
                  <c:v>30</c:v>
                </c:pt>
                <c:pt idx="524">
                  <c:v>30</c:v>
                </c:pt>
                <c:pt idx="525">
                  <c:v>30</c:v>
                </c:pt>
                <c:pt idx="526">
                  <c:v>30</c:v>
                </c:pt>
                <c:pt idx="527">
                  <c:v>30</c:v>
                </c:pt>
                <c:pt idx="528">
                  <c:v>30</c:v>
                </c:pt>
                <c:pt idx="529">
                  <c:v>30</c:v>
                </c:pt>
                <c:pt idx="530">
                  <c:v>30</c:v>
                </c:pt>
                <c:pt idx="531">
                  <c:v>30</c:v>
                </c:pt>
                <c:pt idx="532">
                  <c:v>30</c:v>
                </c:pt>
                <c:pt idx="533">
                  <c:v>30</c:v>
                </c:pt>
                <c:pt idx="534">
                  <c:v>30</c:v>
                </c:pt>
                <c:pt idx="535">
                  <c:v>30</c:v>
                </c:pt>
                <c:pt idx="536">
                  <c:v>30</c:v>
                </c:pt>
                <c:pt idx="537">
                  <c:v>30</c:v>
                </c:pt>
                <c:pt idx="538">
                  <c:v>30</c:v>
                </c:pt>
                <c:pt idx="539">
                  <c:v>30</c:v>
                </c:pt>
                <c:pt idx="540">
                  <c:v>30</c:v>
                </c:pt>
                <c:pt idx="541">
                  <c:v>30</c:v>
                </c:pt>
                <c:pt idx="542">
                  <c:v>30</c:v>
                </c:pt>
                <c:pt idx="543">
                  <c:v>30</c:v>
                </c:pt>
                <c:pt idx="544">
                  <c:v>30</c:v>
                </c:pt>
                <c:pt idx="545">
                  <c:v>30</c:v>
                </c:pt>
                <c:pt idx="546">
                  <c:v>30</c:v>
                </c:pt>
                <c:pt idx="547">
                  <c:v>30</c:v>
                </c:pt>
                <c:pt idx="548">
                  <c:v>30</c:v>
                </c:pt>
                <c:pt idx="549">
                  <c:v>30</c:v>
                </c:pt>
                <c:pt idx="550">
                  <c:v>30</c:v>
                </c:pt>
                <c:pt idx="551">
                  <c:v>30</c:v>
                </c:pt>
                <c:pt idx="552">
                  <c:v>30</c:v>
                </c:pt>
                <c:pt idx="553">
                  <c:v>30</c:v>
                </c:pt>
                <c:pt idx="554">
                  <c:v>30</c:v>
                </c:pt>
                <c:pt idx="555">
                  <c:v>30</c:v>
                </c:pt>
                <c:pt idx="556">
                  <c:v>30</c:v>
                </c:pt>
                <c:pt idx="557">
                  <c:v>30</c:v>
                </c:pt>
                <c:pt idx="558">
                  <c:v>30</c:v>
                </c:pt>
                <c:pt idx="559">
                  <c:v>30</c:v>
                </c:pt>
                <c:pt idx="560">
                  <c:v>30</c:v>
                </c:pt>
                <c:pt idx="561">
                  <c:v>30</c:v>
                </c:pt>
                <c:pt idx="562">
                  <c:v>30</c:v>
                </c:pt>
                <c:pt idx="563">
                  <c:v>30</c:v>
                </c:pt>
                <c:pt idx="564">
                  <c:v>30</c:v>
                </c:pt>
                <c:pt idx="565">
                  <c:v>30</c:v>
                </c:pt>
                <c:pt idx="566">
                  <c:v>30</c:v>
                </c:pt>
                <c:pt idx="567">
                  <c:v>30</c:v>
                </c:pt>
                <c:pt idx="568">
                  <c:v>30</c:v>
                </c:pt>
                <c:pt idx="569">
                  <c:v>30</c:v>
                </c:pt>
                <c:pt idx="570">
                  <c:v>30</c:v>
                </c:pt>
                <c:pt idx="571">
                  <c:v>30</c:v>
                </c:pt>
                <c:pt idx="572">
                  <c:v>30</c:v>
                </c:pt>
                <c:pt idx="573">
                  <c:v>30</c:v>
                </c:pt>
                <c:pt idx="574">
                  <c:v>30</c:v>
                </c:pt>
                <c:pt idx="575">
                  <c:v>30</c:v>
                </c:pt>
                <c:pt idx="576">
                  <c:v>30</c:v>
                </c:pt>
                <c:pt idx="577">
                  <c:v>30</c:v>
                </c:pt>
                <c:pt idx="578">
                  <c:v>30</c:v>
                </c:pt>
                <c:pt idx="579">
                  <c:v>30</c:v>
                </c:pt>
                <c:pt idx="580">
                  <c:v>30</c:v>
                </c:pt>
                <c:pt idx="581">
                  <c:v>30</c:v>
                </c:pt>
                <c:pt idx="582">
                  <c:v>30</c:v>
                </c:pt>
                <c:pt idx="583">
                  <c:v>30</c:v>
                </c:pt>
                <c:pt idx="584">
                  <c:v>30</c:v>
                </c:pt>
                <c:pt idx="585">
                  <c:v>30</c:v>
                </c:pt>
                <c:pt idx="586">
                  <c:v>30</c:v>
                </c:pt>
                <c:pt idx="587">
                  <c:v>30</c:v>
                </c:pt>
                <c:pt idx="588">
                  <c:v>30</c:v>
                </c:pt>
                <c:pt idx="589">
                  <c:v>30</c:v>
                </c:pt>
                <c:pt idx="590">
                  <c:v>30</c:v>
                </c:pt>
                <c:pt idx="591">
                  <c:v>30</c:v>
                </c:pt>
                <c:pt idx="592">
                  <c:v>30</c:v>
                </c:pt>
                <c:pt idx="593">
                  <c:v>30</c:v>
                </c:pt>
                <c:pt idx="594">
                  <c:v>30</c:v>
                </c:pt>
                <c:pt idx="595">
                  <c:v>30</c:v>
                </c:pt>
                <c:pt idx="596">
                  <c:v>30</c:v>
                </c:pt>
                <c:pt idx="597">
                  <c:v>30</c:v>
                </c:pt>
                <c:pt idx="598">
                  <c:v>30</c:v>
                </c:pt>
                <c:pt idx="599">
                  <c:v>30</c:v>
                </c:pt>
                <c:pt idx="600">
                  <c:v>30</c:v>
                </c:pt>
                <c:pt idx="601">
                  <c:v>30</c:v>
                </c:pt>
                <c:pt idx="602">
                  <c:v>30</c:v>
                </c:pt>
                <c:pt idx="603">
                  <c:v>30</c:v>
                </c:pt>
                <c:pt idx="604">
                  <c:v>30</c:v>
                </c:pt>
                <c:pt idx="605">
                  <c:v>30</c:v>
                </c:pt>
                <c:pt idx="606">
                  <c:v>30</c:v>
                </c:pt>
                <c:pt idx="607">
                  <c:v>30</c:v>
                </c:pt>
                <c:pt idx="608">
                  <c:v>30</c:v>
                </c:pt>
                <c:pt idx="609">
                  <c:v>30</c:v>
                </c:pt>
                <c:pt idx="610">
                  <c:v>30</c:v>
                </c:pt>
                <c:pt idx="611">
                  <c:v>30</c:v>
                </c:pt>
                <c:pt idx="612">
                  <c:v>30</c:v>
                </c:pt>
                <c:pt idx="613">
                  <c:v>30</c:v>
                </c:pt>
                <c:pt idx="614">
                  <c:v>30</c:v>
                </c:pt>
                <c:pt idx="615">
                  <c:v>30</c:v>
                </c:pt>
                <c:pt idx="616">
                  <c:v>30</c:v>
                </c:pt>
                <c:pt idx="617">
                  <c:v>30</c:v>
                </c:pt>
                <c:pt idx="618">
                  <c:v>30</c:v>
                </c:pt>
                <c:pt idx="619">
                  <c:v>30</c:v>
                </c:pt>
                <c:pt idx="620">
                  <c:v>30</c:v>
                </c:pt>
                <c:pt idx="621">
                  <c:v>30</c:v>
                </c:pt>
                <c:pt idx="622">
                  <c:v>30</c:v>
                </c:pt>
                <c:pt idx="623">
                  <c:v>30</c:v>
                </c:pt>
                <c:pt idx="624">
                  <c:v>30</c:v>
                </c:pt>
                <c:pt idx="625">
                  <c:v>30</c:v>
                </c:pt>
                <c:pt idx="626">
                  <c:v>30</c:v>
                </c:pt>
                <c:pt idx="627">
                  <c:v>30</c:v>
                </c:pt>
                <c:pt idx="628">
                  <c:v>30</c:v>
                </c:pt>
                <c:pt idx="629">
                  <c:v>30</c:v>
                </c:pt>
                <c:pt idx="630">
                  <c:v>30</c:v>
                </c:pt>
                <c:pt idx="631">
                  <c:v>30</c:v>
                </c:pt>
                <c:pt idx="632">
                  <c:v>30</c:v>
                </c:pt>
                <c:pt idx="633">
                  <c:v>30</c:v>
                </c:pt>
                <c:pt idx="634">
                  <c:v>30</c:v>
                </c:pt>
                <c:pt idx="635">
                  <c:v>30</c:v>
                </c:pt>
                <c:pt idx="636">
                  <c:v>30</c:v>
                </c:pt>
                <c:pt idx="637">
                  <c:v>30</c:v>
                </c:pt>
                <c:pt idx="638">
                  <c:v>30</c:v>
                </c:pt>
                <c:pt idx="639">
                  <c:v>30</c:v>
                </c:pt>
                <c:pt idx="640">
                  <c:v>30</c:v>
                </c:pt>
                <c:pt idx="641">
                  <c:v>30</c:v>
                </c:pt>
                <c:pt idx="642">
                  <c:v>30</c:v>
                </c:pt>
                <c:pt idx="643">
                  <c:v>30</c:v>
                </c:pt>
                <c:pt idx="644">
                  <c:v>30</c:v>
                </c:pt>
                <c:pt idx="645">
                  <c:v>30</c:v>
                </c:pt>
                <c:pt idx="646">
                  <c:v>30</c:v>
                </c:pt>
                <c:pt idx="647">
                  <c:v>30</c:v>
                </c:pt>
                <c:pt idx="648">
                  <c:v>30</c:v>
                </c:pt>
                <c:pt idx="649">
                  <c:v>30</c:v>
                </c:pt>
                <c:pt idx="650">
                  <c:v>30</c:v>
                </c:pt>
                <c:pt idx="651">
                  <c:v>30</c:v>
                </c:pt>
                <c:pt idx="652">
                  <c:v>30</c:v>
                </c:pt>
                <c:pt idx="653">
                  <c:v>30</c:v>
                </c:pt>
                <c:pt idx="654">
                  <c:v>30</c:v>
                </c:pt>
                <c:pt idx="655">
                  <c:v>30</c:v>
                </c:pt>
                <c:pt idx="656">
                  <c:v>30</c:v>
                </c:pt>
                <c:pt idx="657">
                  <c:v>30</c:v>
                </c:pt>
                <c:pt idx="658">
                  <c:v>30</c:v>
                </c:pt>
                <c:pt idx="659">
                  <c:v>30</c:v>
                </c:pt>
                <c:pt idx="660">
                  <c:v>30</c:v>
                </c:pt>
                <c:pt idx="661">
                  <c:v>30</c:v>
                </c:pt>
                <c:pt idx="662">
                  <c:v>30</c:v>
                </c:pt>
                <c:pt idx="663">
                  <c:v>30</c:v>
                </c:pt>
                <c:pt idx="664">
                  <c:v>30</c:v>
                </c:pt>
                <c:pt idx="665">
                  <c:v>30</c:v>
                </c:pt>
                <c:pt idx="666">
                  <c:v>30</c:v>
                </c:pt>
                <c:pt idx="667">
                  <c:v>30</c:v>
                </c:pt>
                <c:pt idx="668">
                  <c:v>30</c:v>
                </c:pt>
                <c:pt idx="669">
                  <c:v>30</c:v>
                </c:pt>
                <c:pt idx="670">
                  <c:v>30</c:v>
                </c:pt>
                <c:pt idx="671">
                  <c:v>30</c:v>
                </c:pt>
                <c:pt idx="672">
                  <c:v>30</c:v>
                </c:pt>
                <c:pt idx="673">
                  <c:v>30</c:v>
                </c:pt>
                <c:pt idx="674">
                  <c:v>30</c:v>
                </c:pt>
                <c:pt idx="675">
                  <c:v>30</c:v>
                </c:pt>
                <c:pt idx="676">
                  <c:v>30</c:v>
                </c:pt>
                <c:pt idx="677">
                  <c:v>30</c:v>
                </c:pt>
                <c:pt idx="678">
                  <c:v>30</c:v>
                </c:pt>
                <c:pt idx="679">
                  <c:v>30</c:v>
                </c:pt>
                <c:pt idx="680">
                  <c:v>30</c:v>
                </c:pt>
                <c:pt idx="681">
                  <c:v>30</c:v>
                </c:pt>
                <c:pt idx="682">
                  <c:v>30</c:v>
                </c:pt>
                <c:pt idx="683">
                  <c:v>30</c:v>
                </c:pt>
                <c:pt idx="684">
                  <c:v>30</c:v>
                </c:pt>
                <c:pt idx="685">
                  <c:v>30</c:v>
                </c:pt>
                <c:pt idx="686">
                  <c:v>30</c:v>
                </c:pt>
                <c:pt idx="687">
                  <c:v>30</c:v>
                </c:pt>
                <c:pt idx="688">
                  <c:v>30</c:v>
                </c:pt>
                <c:pt idx="689">
                  <c:v>30</c:v>
                </c:pt>
                <c:pt idx="690">
                  <c:v>30</c:v>
                </c:pt>
                <c:pt idx="691">
                  <c:v>30</c:v>
                </c:pt>
                <c:pt idx="692">
                  <c:v>30</c:v>
                </c:pt>
                <c:pt idx="693">
                  <c:v>30</c:v>
                </c:pt>
                <c:pt idx="694">
                  <c:v>30</c:v>
                </c:pt>
                <c:pt idx="695">
                  <c:v>30</c:v>
                </c:pt>
                <c:pt idx="696">
                  <c:v>30</c:v>
                </c:pt>
                <c:pt idx="697">
                  <c:v>30</c:v>
                </c:pt>
                <c:pt idx="698">
                  <c:v>30</c:v>
                </c:pt>
                <c:pt idx="699">
                  <c:v>30</c:v>
                </c:pt>
                <c:pt idx="700">
                  <c:v>30</c:v>
                </c:pt>
                <c:pt idx="701">
                  <c:v>30</c:v>
                </c:pt>
                <c:pt idx="702">
                  <c:v>30</c:v>
                </c:pt>
                <c:pt idx="703">
                  <c:v>30</c:v>
                </c:pt>
                <c:pt idx="704">
                  <c:v>30</c:v>
                </c:pt>
                <c:pt idx="705">
                  <c:v>30</c:v>
                </c:pt>
                <c:pt idx="706">
                  <c:v>30</c:v>
                </c:pt>
                <c:pt idx="707">
                  <c:v>30</c:v>
                </c:pt>
                <c:pt idx="708">
                  <c:v>30</c:v>
                </c:pt>
                <c:pt idx="709">
                  <c:v>30</c:v>
                </c:pt>
                <c:pt idx="710">
                  <c:v>30</c:v>
                </c:pt>
                <c:pt idx="711">
                  <c:v>30</c:v>
                </c:pt>
                <c:pt idx="712">
                  <c:v>30</c:v>
                </c:pt>
                <c:pt idx="713">
                  <c:v>30</c:v>
                </c:pt>
                <c:pt idx="714">
                  <c:v>30</c:v>
                </c:pt>
                <c:pt idx="715">
                  <c:v>30</c:v>
                </c:pt>
                <c:pt idx="716">
                  <c:v>30</c:v>
                </c:pt>
                <c:pt idx="717">
                  <c:v>30</c:v>
                </c:pt>
                <c:pt idx="718">
                  <c:v>30</c:v>
                </c:pt>
                <c:pt idx="719">
                  <c:v>30</c:v>
                </c:pt>
                <c:pt idx="720">
                  <c:v>30</c:v>
                </c:pt>
                <c:pt idx="721">
                  <c:v>30</c:v>
                </c:pt>
                <c:pt idx="722">
                  <c:v>30</c:v>
                </c:pt>
                <c:pt idx="723">
                  <c:v>30</c:v>
                </c:pt>
                <c:pt idx="724">
                  <c:v>30</c:v>
                </c:pt>
                <c:pt idx="725">
                  <c:v>30</c:v>
                </c:pt>
                <c:pt idx="726">
                  <c:v>30</c:v>
                </c:pt>
                <c:pt idx="727">
                  <c:v>30</c:v>
                </c:pt>
                <c:pt idx="728">
                  <c:v>30</c:v>
                </c:pt>
                <c:pt idx="729">
                  <c:v>30</c:v>
                </c:pt>
                <c:pt idx="730">
                  <c:v>30</c:v>
                </c:pt>
                <c:pt idx="731">
                  <c:v>30</c:v>
                </c:pt>
                <c:pt idx="732">
                  <c:v>30</c:v>
                </c:pt>
                <c:pt idx="733">
                  <c:v>30</c:v>
                </c:pt>
                <c:pt idx="734">
                  <c:v>30</c:v>
                </c:pt>
                <c:pt idx="735">
                  <c:v>30</c:v>
                </c:pt>
                <c:pt idx="736">
                  <c:v>30</c:v>
                </c:pt>
                <c:pt idx="737">
                  <c:v>30</c:v>
                </c:pt>
                <c:pt idx="738">
                  <c:v>30</c:v>
                </c:pt>
                <c:pt idx="739">
                  <c:v>30</c:v>
                </c:pt>
                <c:pt idx="740">
                  <c:v>30</c:v>
                </c:pt>
                <c:pt idx="741">
                  <c:v>30</c:v>
                </c:pt>
                <c:pt idx="742">
                  <c:v>30</c:v>
                </c:pt>
                <c:pt idx="743">
                  <c:v>30</c:v>
                </c:pt>
                <c:pt idx="744">
                  <c:v>30</c:v>
                </c:pt>
                <c:pt idx="745">
                  <c:v>30</c:v>
                </c:pt>
                <c:pt idx="746">
                  <c:v>30</c:v>
                </c:pt>
                <c:pt idx="747">
                  <c:v>30</c:v>
                </c:pt>
                <c:pt idx="748">
                  <c:v>30</c:v>
                </c:pt>
                <c:pt idx="749">
                  <c:v>30</c:v>
                </c:pt>
                <c:pt idx="750">
                  <c:v>30</c:v>
                </c:pt>
                <c:pt idx="751">
                  <c:v>30</c:v>
                </c:pt>
                <c:pt idx="752">
                  <c:v>30</c:v>
                </c:pt>
                <c:pt idx="753">
                  <c:v>30</c:v>
                </c:pt>
                <c:pt idx="754">
                  <c:v>30</c:v>
                </c:pt>
                <c:pt idx="755">
                  <c:v>30</c:v>
                </c:pt>
                <c:pt idx="756">
                  <c:v>30</c:v>
                </c:pt>
                <c:pt idx="757">
                  <c:v>30</c:v>
                </c:pt>
                <c:pt idx="758">
                  <c:v>30</c:v>
                </c:pt>
                <c:pt idx="759">
                  <c:v>30</c:v>
                </c:pt>
                <c:pt idx="760">
                  <c:v>30</c:v>
                </c:pt>
                <c:pt idx="761">
                  <c:v>30</c:v>
                </c:pt>
                <c:pt idx="762">
                  <c:v>30</c:v>
                </c:pt>
                <c:pt idx="763">
                  <c:v>30</c:v>
                </c:pt>
                <c:pt idx="764">
                  <c:v>30</c:v>
                </c:pt>
                <c:pt idx="765">
                  <c:v>30</c:v>
                </c:pt>
                <c:pt idx="766">
                  <c:v>30</c:v>
                </c:pt>
                <c:pt idx="767">
                  <c:v>30</c:v>
                </c:pt>
                <c:pt idx="768">
                  <c:v>30</c:v>
                </c:pt>
                <c:pt idx="769">
                  <c:v>30</c:v>
                </c:pt>
                <c:pt idx="770">
                  <c:v>30</c:v>
                </c:pt>
                <c:pt idx="771">
                  <c:v>30</c:v>
                </c:pt>
                <c:pt idx="772">
                  <c:v>30</c:v>
                </c:pt>
                <c:pt idx="773">
                  <c:v>30</c:v>
                </c:pt>
                <c:pt idx="774">
                  <c:v>30</c:v>
                </c:pt>
                <c:pt idx="775">
                  <c:v>30</c:v>
                </c:pt>
                <c:pt idx="776">
                  <c:v>30</c:v>
                </c:pt>
                <c:pt idx="777">
                  <c:v>30</c:v>
                </c:pt>
                <c:pt idx="778">
                  <c:v>30</c:v>
                </c:pt>
                <c:pt idx="779">
                  <c:v>30</c:v>
                </c:pt>
                <c:pt idx="780">
                  <c:v>30</c:v>
                </c:pt>
                <c:pt idx="781">
                  <c:v>30</c:v>
                </c:pt>
                <c:pt idx="782">
                  <c:v>30</c:v>
                </c:pt>
                <c:pt idx="783">
                  <c:v>30</c:v>
                </c:pt>
                <c:pt idx="784">
                  <c:v>30</c:v>
                </c:pt>
                <c:pt idx="785">
                  <c:v>30</c:v>
                </c:pt>
                <c:pt idx="786">
                  <c:v>30</c:v>
                </c:pt>
                <c:pt idx="787">
                  <c:v>30</c:v>
                </c:pt>
                <c:pt idx="788">
                  <c:v>30</c:v>
                </c:pt>
                <c:pt idx="789">
                  <c:v>30</c:v>
                </c:pt>
                <c:pt idx="790">
                  <c:v>30</c:v>
                </c:pt>
                <c:pt idx="791">
                  <c:v>30</c:v>
                </c:pt>
                <c:pt idx="792">
                  <c:v>30</c:v>
                </c:pt>
                <c:pt idx="793">
                  <c:v>30</c:v>
                </c:pt>
                <c:pt idx="794">
                  <c:v>30</c:v>
                </c:pt>
                <c:pt idx="795">
                  <c:v>30</c:v>
                </c:pt>
                <c:pt idx="796">
                  <c:v>30</c:v>
                </c:pt>
                <c:pt idx="797">
                  <c:v>30</c:v>
                </c:pt>
                <c:pt idx="798">
                  <c:v>30</c:v>
                </c:pt>
                <c:pt idx="799">
                  <c:v>30</c:v>
                </c:pt>
                <c:pt idx="800">
                  <c:v>30</c:v>
                </c:pt>
                <c:pt idx="801">
                  <c:v>30</c:v>
                </c:pt>
                <c:pt idx="802">
                  <c:v>30</c:v>
                </c:pt>
                <c:pt idx="803">
                  <c:v>30</c:v>
                </c:pt>
                <c:pt idx="804">
                  <c:v>30</c:v>
                </c:pt>
                <c:pt idx="805">
                  <c:v>30</c:v>
                </c:pt>
                <c:pt idx="806">
                  <c:v>30</c:v>
                </c:pt>
                <c:pt idx="807">
                  <c:v>30</c:v>
                </c:pt>
                <c:pt idx="808">
                  <c:v>30</c:v>
                </c:pt>
                <c:pt idx="809">
                  <c:v>30</c:v>
                </c:pt>
                <c:pt idx="810">
                  <c:v>30</c:v>
                </c:pt>
                <c:pt idx="811">
                  <c:v>30</c:v>
                </c:pt>
                <c:pt idx="812">
                  <c:v>30</c:v>
                </c:pt>
                <c:pt idx="813">
                  <c:v>30</c:v>
                </c:pt>
                <c:pt idx="814">
                  <c:v>30</c:v>
                </c:pt>
                <c:pt idx="815">
                  <c:v>30</c:v>
                </c:pt>
                <c:pt idx="816">
                  <c:v>30</c:v>
                </c:pt>
                <c:pt idx="817">
                  <c:v>30</c:v>
                </c:pt>
                <c:pt idx="818">
                  <c:v>30</c:v>
                </c:pt>
                <c:pt idx="819">
                  <c:v>30</c:v>
                </c:pt>
                <c:pt idx="820">
                  <c:v>30</c:v>
                </c:pt>
                <c:pt idx="821">
                  <c:v>30</c:v>
                </c:pt>
                <c:pt idx="822">
                  <c:v>30</c:v>
                </c:pt>
                <c:pt idx="823">
                  <c:v>30</c:v>
                </c:pt>
                <c:pt idx="824">
                  <c:v>30</c:v>
                </c:pt>
                <c:pt idx="825">
                  <c:v>30</c:v>
                </c:pt>
                <c:pt idx="826">
                  <c:v>30</c:v>
                </c:pt>
                <c:pt idx="827">
                  <c:v>30</c:v>
                </c:pt>
                <c:pt idx="828">
                  <c:v>30</c:v>
                </c:pt>
                <c:pt idx="829">
                  <c:v>30</c:v>
                </c:pt>
                <c:pt idx="830">
                  <c:v>30</c:v>
                </c:pt>
                <c:pt idx="831">
                  <c:v>30</c:v>
                </c:pt>
                <c:pt idx="832">
                  <c:v>30</c:v>
                </c:pt>
                <c:pt idx="833">
                  <c:v>30</c:v>
                </c:pt>
                <c:pt idx="834">
                  <c:v>30</c:v>
                </c:pt>
                <c:pt idx="835">
                  <c:v>30</c:v>
                </c:pt>
                <c:pt idx="836">
                  <c:v>30</c:v>
                </c:pt>
                <c:pt idx="837">
                  <c:v>30</c:v>
                </c:pt>
                <c:pt idx="838">
                  <c:v>30</c:v>
                </c:pt>
                <c:pt idx="839">
                  <c:v>30</c:v>
                </c:pt>
                <c:pt idx="840">
                  <c:v>30</c:v>
                </c:pt>
                <c:pt idx="841">
                  <c:v>30</c:v>
                </c:pt>
                <c:pt idx="842">
                  <c:v>30</c:v>
                </c:pt>
                <c:pt idx="843">
                  <c:v>30</c:v>
                </c:pt>
                <c:pt idx="844">
                  <c:v>30</c:v>
                </c:pt>
                <c:pt idx="845">
                  <c:v>30</c:v>
                </c:pt>
                <c:pt idx="846">
                  <c:v>30</c:v>
                </c:pt>
                <c:pt idx="847">
                  <c:v>30</c:v>
                </c:pt>
                <c:pt idx="848">
                  <c:v>30</c:v>
                </c:pt>
                <c:pt idx="849">
                  <c:v>30</c:v>
                </c:pt>
                <c:pt idx="850">
                  <c:v>30</c:v>
                </c:pt>
                <c:pt idx="851">
                  <c:v>30</c:v>
                </c:pt>
                <c:pt idx="852">
                  <c:v>30</c:v>
                </c:pt>
                <c:pt idx="853">
                  <c:v>30</c:v>
                </c:pt>
                <c:pt idx="854">
                  <c:v>30</c:v>
                </c:pt>
                <c:pt idx="855">
                  <c:v>30</c:v>
                </c:pt>
                <c:pt idx="856">
                  <c:v>30</c:v>
                </c:pt>
                <c:pt idx="857">
                  <c:v>30</c:v>
                </c:pt>
                <c:pt idx="858">
                  <c:v>30</c:v>
                </c:pt>
                <c:pt idx="859">
                  <c:v>30</c:v>
                </c:pt>
                <c:pt idx="860">
                  <c:v>30</c:v>
                </c:pt>
                <c:pt idx="861">
                  <c:v>30</c:v>
                </c:pt>
                <c:pt idx="862">
                  <c:v>30</c:v>
                </c:pt>
                <c:pt idx="863">
                  <c:v>30</c:v>
                </c:pt>
                <c:pt idx="864">
                  <c:v>30</c:v>
                </c:pt>
                <c:pt idx="865">
                  <c:v>30</c:v>
                </c:pt>
                <c:pt idx="866">
                  <c:v>30</c:v>
                </c:pt>
                <c:pt idx="867">
                  <c:v>30</c:v>
                </c:pt>
                <c:pt idx="868">
                  <c:v>30</c:v>
                </c:pt>
                <c:pt idx="869">
                  <c:v>30</c:v>
                </c:pt>
                <c:pt idx="870">
                  <c:v>30</c:v>
                </c:pt>
                <c:pt idx="871">
                  <c:v>30</c:v>
                </c:pt>
                <c:pt idx="872">
                  <c:v>30</c:v>
                </c:pt>
                <c:pt idx="873">
                  <c:v>30</c:v>
                </c:pt>
                <c:pt idx="874">
                  <c:v>30</c:v>
                </c:pt>
                <c:pt idx="875">
                  <c:v>30</c:v>
                </c:pt>
                <c:pt idx="876">
                  <c:v>30</c:v>
                </c:pt>
                <c:pt idx="877">
                  <c:v>30</c:v>
                </c:pt>
                <c:pt idx="878">
                  <c:v>30</c:v>
                </c:pt>
                <c:pt idx="879">
                  <c:v>30</c:v>
                </c:pt>
                <c:pt idx="880">
                  <c:v>30</c:v>
                </c:pt>
                <c:pt idx="881">
                  <c:v>30</c:v>
                </c:pt>
                <c:pt idx="882">
                  <c:v>30</c:v>
                </c:pt>
                <c:pt idx="883">
                  <c:v>30</c:v>
                </c:pt>
                <c:pt idx="884">
                  <c:v>30</c:v>
                </c:pt>
                <c:pt idx="885">
                  <c:v>30</c:v>
                </c:pt>
                <c:pt idx="886">
                  <c:v>30</c:v>
                </c:pt>
                <c:pt idx="887">
                  <c:v>30</c:v>
                </c:pt>
                <c:pt idx="888">
                  <c:v>30</c:v>
                </c:pt>
                <c:pt idx="889">
                  <c:v>30</c:v>
                </c:pt>
                <c:pt idx="890">
                  <c:v>30</c:v>
                </c:pt>
                <c:pt idx="891">
                  <c:v>30</c:v>
                </c:pt>
                <c:pt idx="892">
                  <c:v>30</c:v>
                </c:pt>
                <c:pt idx="893">
                  <c:v>30</c:v>
                </c:pt>
                <c:pt idx="894">
                  <c:v>30</c:v>
                </c:pt>
                <c:pt idx="895">
                  <c:v>30</c:v>
                </c:pt>
                <c:pt idx="896">
                  <c:v>30</c:v>
                </c:pt>
                <c:pt idx="897">
                  <c:v>30</c:v>
                </c:pt>
                <c:pt idx="898">
                  <c:v>30</c:v>
                </c:pt>
                <c:pt idx="899">
                  <c:v>30</c:v>
                </c:pt>
                <c:pt idx="900">
                  <c:v>30</c:v>
                </c:pt>
                <c:pt idx="901">
                  <c:v>30</c:v>
                </c:pt>
                <c:pt idx="902">
                  <c:v>30</c:v>
                </c:pt>
                <c:pt idx="903">
                  <c:v>30</c:v>
                </c:pt>
                <c:pt idx="904">
                  <c:v>30</c:v>
                </c:pt>
                <c:pt idx="905">
                  <c:v>30</c:v>
                </c:pt>
                <c:pt idx="906">
                  <c:v>30</c:v>
                </c:pt>
                <c:pt idx="907">
                  <c:v>30</c:v>
                </c:pt>
                <c:pt idx="908">
                  <c:v>30</c:v>
                </c:pt>
                <c:pt idx="909">
                  <c:v>30</c:v>
                </c:pt>
                <c:pt idx="910">
                  <c:v>30</c:v>
                </c:pt>
                <c:pt idx="911">
                  <c:v>30</c:v>
                </c:pt>
                <c:pt idx="912">
                  <c:v>30</c:v>
                </c:pt>
                <c:pt idx="913">
                  <c:v>30</c:v>
                </c:pt>
                <c:pt idx="914">
                  <c:v>30</c:v>
                </c:pt>
                <c:pt idx="915">
                  <c:v>30</c:v>
                </c:pt>
                <c:pt idx="916">
                  <c:v>30</c:v>
                </c:pt>
                <c:pt idx="917">
                  <c:v>30</c:v>
                </c:pt>
                <c:pt idx="918">
                  <c:v>30</c:v>
                </c:pt>
                <c:pt idx="919">
                  <c:v>30</c:v>
                </c:pt>
                <c:pt idx="920">
                  <c:v>30</c:v>
                </c:pt>
                <c:pt idx="921">
                  <c:v>30</c:v>
                </c:pt>
                <c:pt idx="922">
                  <c:v>30</c:v>
                </c:pt>
                <c:pt idx="923">
                  <c:v>30</c:v>
                </c:pt>
                <c:pt idx="924">
                  <c:v>30</c:v>
                </c:pt>
                <c:pt idx="925">
                  <c:v>30</c:v>
                </c:pt>
                <c:pt idx="926">
                  <c:v>30</c:v>
                </c:pt>
                <c:pt idx="927">
                  <c:v>30</c:v>
                </c:pt>
                <c:pt idx="928">
                  <c:v>30</c:v>
                </c:pt>
                <c:pt idx="929">
                  <c:v>30</c:v>
                </c:pt>
                <c:pt idx="930">
                  <c:v>30</c:v>
                </c:pt>
                <c:pt idx="931">
                  <c:v>30</c:v>
                </c:pt>
                <c:pt idx="932">
                  <c:v>30</c:v>
                </c:pt>
                <c:pt idx="933">
                  <c:v>30</c:v>
                </c:pt>
                <c:pt idx="934">
                  <c:v>30</c:v>
                </c:pt>
                <c:pt idx="935">
                  <c:v>30</c:v>
                </c:pt>
                <c:pt idx="936">
                  <c:v>30</c:v>
                </c:pt>
                <c:pt idx="937">
                  <c:v>30</c:v>
                </c:pt>
                <c:pt idx="938">
                  <c:v>30</c:v>
                </c:pt>
                <c:pt idx="939">
                  <c:v>30</c:v>
                </c:pt>
                <c:pt idx="940">
                  <c:v>30</c:v>
                </c:pt>
                <c:pt idx="941">
                  <c:v>30</c:v>
                </c:pt>
                <c:pt idx="942">
                  <c:v>30</c:v>
                </c:pt>
                <c:pt idx="943">
                  <c:v>30</c:v>
                </c:pt>
                <c:pt idx="944">
                  <c:v>30</c:v>
                </c:pt>
                <c:pt idx="945">
                  <c:v>30</c:v>
                </c:pt>
                <c:pt idx="946">
                  <c:v>30</c:v>
                </c:pt>
                <c:pt idx="947">
                  <c:v>30</c:v>
                </c:pt>
                <c:pt idx="948">
                  <c:v>30</c:v>
                </c:pt>
                <c:pt idx="949">
                  <c:v>30</c:v>
                </c:pt>
                <c:pt idx="950">
                  <c:v>30</c:v>
                </c:pt>
                <c:pt idx="951">
                  <c:v>30</c:v>
                </c:pt>
                <c:pt idx="952">
                  <c:v>30</c:v>
                </c:pt>
                <c:pt idx="953">
                  <c:v>30</c:v>
                </c:pt>
                <c:pt idx="954">
                  <c:v>30</c:v>
                </c:pt>
                <c:pt idx="955">
                  <c:v>30</c:v>
                </c:pt>
                <c:pt idx="956">
                  <c:v>30</c:v>
                </c:pt>
                <c:pt idx="957">
                  <c:v>30</c:v>
                </c:pt>
                <c:pt idx="958">
                  <c:v>30</c:v>
                </c:pt>
                <c:pt idx="959">
                  <c:v>30</c:v>
                </c:pt>
                <c:pt idx="960">
                  <c:v>30</c:v>
                </c:pt>
                <c:pt idx="961">
                  <c:v>30</c:v>
                </c:pt>
                <c:pt idx="962">
                  <c:v>30</c:v>
                </c:pt>
                <c:pt idx="963">
                  <c:v>30</c:v>
                </c:pt>
                <c:pt idx="964">
                  <c:v>30</c:v>
                </c:pt>
                <c:pt idx="965">
                  <c:v>30</c:v>
                </c:pt>
                <c:pt idx="966">
                  <c:v>30</c:v>
                </c:pt>
                <c:pt idx="967">
                  <c:v>30</c:v>
                </c:pt>
                <c:pt idx="968">
                  <c:v>30</c:v>
                </c:pt>
                <c:pt idx="969">
                  <c:v>30</c:v>
                </c:pt>
                <c:pt idx="970">
                  <c:v>30</c:v>
                </c:pt>
                <c:pt idx="971">
                  <c:v>30</c:v>
                </c:pt>
                <c:pt idx="972">
                  <c:v>30</c:v>
                </c:pt>
                <c:pt idx="973">
                  <c:v>30</c:v>
                </c:pt>
                <c:pt idx="974">
                  <c:v>30</c:v>
                </c:pt>
                <c:pt idx="975">
                  <c:v>30</c:v>
                </c:pt>
                <c:pt idx="976">
                  <c:v>30</c:v>
                </c:pt>
                <c:pt idx="977">
                  <c:v>30</c:v>
                </c:pt>
                <c:pt idx="978">
                  <c:v>30</c:v>
                </c:pt>
                <c:pt idx="979">
                  <c:v>30</c:v>
                </c:pt>
                <c:pt idx="980">
                  <c:v>30</c:v>
                </c:pt>
                <c:pt idx="981">
                  <c:v>30</c:v>
                </c:pt>
                <c:pt idx="982">
                  <c:v>30</c:v>
                </c:pt>
                <c:pt idx="983">
                  <c:v>30</c:v>
                </c:pt>
                <c:pt idx="984">
                  <c:v>30</c:v>
                </c:pt>
                <c:pt idx="985">
                  <c:v>30</c:v>
                </c:pt>
                <c:pt idx="986">
                  <c:v>30</c:v>
                </c:pt>
                <c:pt idx="987">
                  <c:v>30</c:v>
                </c:pt>
                <c:pt idx="988">
                  <c:v>30</c:v>
                </c:pt>
                <c:pt idx="989">
                  <c:v>30</c:v>
                </c:pt>
                <c:pt idx="990">
                  <c:v>30</c:v>
                </c:pt>
                <c:pt idx="991">
                  <c:v>30</c:v>
                </c:pt>
                <c:pt idx="992">
                  <c:v>30</c:v>
                </c:pt>
                <c:pt idx="993">
                  <c:v>30</c:v>
                </c:pt>
                <c:pt idx="994">
                  <c:v>30</c:v>
                </c:pt>
                <c:pt idx="995">
                  <c:v>30</c:v>
                </c:pt>
                <c:pt idx="996">
                  <c:v>30</c:v>
                </c:pt>
                <c:pt idx="997">
                  <c:v>30</c:v>
                </c:pt>
                <c:pt idx="998">
                  <c:v>30</c:v>
                </c:pt>
                <c:pt idx="999">
                  <c:v>30</c:v>
                </c:pt>
                <c:pt idx="1000">
                  <c:v>30</c:v>
                </c:pt>
                <c:pt idx="1001">
                  <c:v>30</c:v>
                </c:pt>
                <c:pt idx="1002">
                  <c:v>30</c:v>
                </c:pt>
                <c:pt idx="1003">
                  <c:v>30</c:v>
                </c:pt>
                <c:pt idx="1004">
                  <c:v>30</c:v>
                </c:pt>
                <c:pt idx="1005">
                  <c:v>30</c:v>
                </c:pt>
                <c:pt idx="1006">
                  <c:v>30</c:v>
                </c:pt>
                <c:pt idx="1007">
                  <c:v>30</c:v>
                </c:pt>
                <c:pt idx="1008">
                  <c:v>30</c:v>
                </c:pt>
                <c:pt idx="1009">
                  <c:v>30</c:v>
                </c:pt>
                <c:pt idx="1010">
                  <c:v>30</c:v>
                </c:pt>
                <c:pt idx="1011">
                  <c:v>30</c:v>
                </c:pt>
                <c:pt idx="1012">
                  <c:v>30</c:v>
                </c:pt>
                <c:pt idx="1013">
                  <c:v>30</c:v>
                </c:pt>
                <c:pt idx="1014">
                  <c:v>30</c:v>
                </c:pt>
                <c:pt idx="1015">
                  <c:v>30</c:v>
                </c:pt>
                <c:pt idx="1016">
                  <c:v>30</c:v>
                </c:pt>
                <c:pt idx="1017">
                  <c:v>30</c:v>
                </c:pt>
                <c:pt idx="1018">
                  <c:v>30</c:v>
                </c:pt>
                <c:pt idx="1019">
                  <c:v>30</c:v>
                </c:pt>
                <c:pt idx="1020">
                  <c:v>30</c:v>
                </c:pt>
                <c:pt idx="1021">
                  <c:v>30</c:v>
                </c:pt>
                <c:pt idx="1022">
                  <c:v>30</c:v>
                </c:pt>
                <c:pt idx="1023">
                  <c:v>30</c:v>
                </c:pt>
                <c:pt idx="1024">
                  <c:v>30</c:v>
                </c:pt>
                <c:pt idx="1025">
                  <c:v>30</c:v>
                </c:pt>
                <c:pt idx="1026">
                  <c:v>30</c:v>
                </c:pt>
                <c:pt idx="1027">
                  <c:v>30</c:v>
                </c:pt>
                <c:pt idx="1028">
                  <c:v>30</c:v>
                </c:pt>
                <c:pt idx="1029">
                  <c:v>30</c:v>
                </c:pt>
                <c:pt idx="1030">
                  <c:v>30</c:v>
                </c:pt>
                <c:pt idx="1031">
                  <c:v>30</c:v>
                </c:pt>
                <c:pt idx="1032">
                  <c:v>30</c:v>
                </c:pt>
                <c:pt idx="1033">
                  <c:v>30</c:v>
                </c:pt>
                <c:pt idx="1034">
                  <c:v>30</c:v>
                </c:pt>
                <c:pt idx="1035">
                  <c:v>30</c:v>
                </c:pt>
                <c:pt idx="1036">
                  <c:v>30</c:v>
                </c:pt>
                <c:pt idx="1037">
                  <c:v>30</c:v>
                </c:pt>
                <c:pt idx="1038">
                  <c:v>30</c:v>
                </c:pt>
                <c:pt idx="1039">
                  <c:v>30</c:v>
                </c:pt>
                <c:pt idx="1040">
                  <c:v>30</c:v>
                </c:pt>
                <c:pt idx="1041">
                  <c:v>30</c:v>
                </c:pt>
                <c:pt idx="1042">
                  <c:v>30</c:v>
                </c:pt>
                <c:pt idx="1043">
                  <c:v>30</c:v>
                </c:pt>
                <c:pt idx="1044">
                  <c:v>30</c:v>
                </c:pt>
                <c:pt idx="1045">
                  <c:v>30</c:v>
                </c:pt>
                <c:pt idx="1046">
                  <c:v>30</c:v>
                </c:pt>
                <c:pt idx="1047">
                  <c:v>30</c:v>
                </c:pt>
                <c:pt idx="1048">
                  <c:v>30</c:v>
                </c:pt>
                <c:pt idx="1049">
                  <c:v>30</c:v>
                </c:pt>
                <c:pt idx="1050">
                  <c:v>30</c:v>
                </c:pt>
                <c:pt idx="1051">
                  <c:v>30</c:v>
                </c:pt>
                <c:pt idx="1052">
                  <c:v>30</c:v>
                </c:pt>
                <c:pt idx="1053">
                  <c:v>30</c:v>
                </c:pt>
                <c:pt idx="1054">
                  <c:v>30</c:v>
                </c:pt>
                <c:pt idx="1055">
                  <c:v>30</c:v>
                </c:pt>
                <c:pt idx="1056">
                  <c:v>30</c:v>
                </c:pt>
                <c:pt idx="1057">
                  <c:v>30</c:v>
                </c:pt>
                <c:pt idx="1058">
                  <c:v>30</c:v>
                </c:pt>
                <c:pt idx="1059">
                  <c:v>30</c:v>
                </c:pt>
                <c:pt idx="1060">
                  <c:v>30</c:v>
                </c:pt>
                <c:pt idx="1061">
                  <c:v>30</c:v>
                </c:pt>
                <c:pt idx="1062">
                  <c:v>30</c:v>
                </c:pt>
                <c:pt idx="1063">
                  <c:v>30</c:v>
                </c:pt>
                <c:pt idx="1064">
                  <c:v>30</c:v>
                </c:pt>
                <c:pt idx="1065">
                  <c:v>30</c:v>
                </c:pt>
                <c:pt idx="1066">
                  <c:v>30</c:v>
                </c:pt>
                <c:pt idx="1067">
                  <c:v>30</c:v>
                </c:pt>
                <c:pt idx="1068">
                  <c:v>30</c:v>
                </c:pt>
                <c:pt idx="1069">
                  <c:v>30</c:v>
                </c:pt>
                <c:pt idx="1070">
                  <c:v>30</c:v>
                </c:pt>
                <c:pt idx="1071">
                  <c:v>30</c:v>
                </c:pt>
                <c:pt idx="1072">
                  <c:v>30</c:v>
                </c:pt>
                <c:pt idx="1073">
                  <c:v>30</c:v>
                </c:pt>
                <c:pt idx="1074">
                  <c:v>30</c:v>
                </c:pt>
                <c:pt idx="1075">
                  <c:v>30</c:v>
                </c:pt>
                <c:pt idx="1076">
                  <c:v>30</c:v>
                </c:pt>
                <c:pt idx="1077">
                  <c:v>30</c:v>
                </c:pt>
                <c:pt idx="1078">
                  <c:v>30</c:v>
                </c:pt>
                <c:pt idx="1079">
                  <c:v>30</c:v>
                </c:pt>
                <c:pt idx="1080">
                  <c:v>30</c:v>
                </c:pt>
                <c:pt idx="1081">
                  <c:v>30</c:v>
                </c:pt>
                <c:pt idx="1082">
                  <c:v>30</c:v>
                </c:pt>
                <c:pt idx="1083">
                  <c:v>30</c:v>
                </c:pt>
                <c:pt idx="1084">
                  <c:v>30</c:v>
                </c:pt>
                <c:pt idx="1085">
                  <c:v>30</c:v>
                </c:pt>
                <c:pt idx="1086">
                  <c:v>30</c:v>
                </c:pt>
                <c:pt idx="1087">
                  <c:v>30</c:v>
                </c:pt>
                <c:pt idx="1088">
                  <c:v>30</c:v>
                </c:pt>
                <c:pt idx="1089">
                  <c:v>30</c:v>
                </c:pt>
                <c:pt idx="1090">
                  <c:v>30</c:v>
                </c:pt>
                <c:pt idx="1091">
                  <c:v>30</c:v>
                </c:pt>
                <c:pt idx="1092">
                  <c:v>30</c:v>
                </c:pt>
                <c:pt idx="1093">
                  <c:v>30</c:v>
                </c:pt>
                <c:pt idx="1094">
                  <c:v>30</c:v>
                </c:pt>
                <c:pt idx="1095">
                  <c:v>30</c:v>
                </c:pt>
                <c:pt idx="1096">
                  <c:v>30</c:v>
                </c:pt>
                <c:pt idx="1097">
                  <c:v>30</c:v>
                </c:pt>
                <c:pt idx="1098">
                  <c:v>30</c:v>
                </c:pt>
                <c:pt idx="1099">
                  <c:v>30</c:v>
                </c:pt>
                <c:pt idx="1100">
                  <c:v>30</c:v>
                </c:pt>
                <c:pt idx="1101">
                  <c:v>30</c:v>
                </c:pt>
                <c:pt idx="1102">
                  <c:v>30</c:v>
                </c:pt>
                <c:pt idx="1103">
                  <c:v>30</c:v>
                </c:pt>
                <c:pt idx="1104">
                  <c:v>30</c:v>
                </c:pt>
                <c:pt idx="1105">
                  <c:v>30</c:v>
                </c:pt>
                <c:pt idx="1106">
                  <c:v>30</c:v>
                </c:pt>
                <c:pt idx="1107">
                  <c:v>30</c:v>
                </c:pt>
                <c:pt idx="1108">
                  <c:v>30</c:v>
                </c:pt>
                <c:pt idx="1109">
                  <c:v>30</c:v>
                </c:pt>
                <c:pt idx="1110">
                  <c:v>30</c:v>
                </c:pt>
                <c:pt idx="1111">
                  <c:v>30</c:v>
                </c:pt>
                <c:pt idx="1112">
                  <c:v>30</c:v>
                </c:pt>
                <c:pt idx="1113">
                  <c:v>30</c:v>
                </c:pt>
                <c:pt idx="1114">
                  <c:v>30</c:v>
                </c:pt>
                <c:pt idx="1115">
                  <c:v>30</c:v>
                </c:pt>
                <c:pt idx="1116">
                  <c:v>30</c:v>
                </c:pt>
                <c:pt idx="1117">
                  <c:v>30</c:v>
                </c:pt>
                <c:pt idx="1118">
                  <c:v>30</c:v>
                </c:pt>
                <c:pt idx="1119">
                  <c:v>30</c:v>
                </c:pt>
                <c:pt idx="1120">
                  <c:v>30</c:v>
                </c:pt>
                <c:pt idx="1121">
                  <c:v>30</c:v>
                </c:pt>
                <c:pt idx="1122">
                  <c:v>30</c:v>
                </c:pt>
                <c:pt idx="1123">
                  <c:v>30</c:v>
                </c:pt>
                <c:pt idx="1124">
                  <c:v>30</c:v>
                </c:pt>
                <c:pt idx="1125">
                  <c:v>30</c:v>
                </c:pt>
                <c:pt idx="1126">
                  <c:v>30</c:v>
                </c:pt>
                <c:pt idx="1127">
                  <c:v>30</c:v>
                </c:pt>
                <c:pt idx="1128">
                  <c:v>30</c:v>
                </c:pt>
                <c:pt idx="1129">
                  <c:v>30</c:v>
                </c:pt>
                <c:pt idx="1130">
                  <c:v>30</c:v>
                </c:pt>
                <c:pt idx="1131">
                  <c:v>30</c:v>
                </c:pt>
                <c:pt idx="1132">
                  <c:v>30</c:v>
                </c:pt>
                <c:pt idx="1133">
                  <c:v>30</c:v>
                </c:pt>
                <c:pt idx="1134">
                  <c:v>30</c:v>
                </c:pt>
                <c:pt idx="1135">
                  <c:v>30</c:v>
                </c:pt>
                <c:pt idx="1136">
                  <c:v>30</c:v>
                </c:pt>
                <c:pt idx="1137">
                  <c:v>30</c:v>
                </c:pt>
                <c:pt idx="1138">
                  <c:v>30</c:v>
                </c:pt>
                <c:pt idx="1139">
                  <c:v>30</c:v>
                </c:pt>
                <c:pt idx="1140">
                  <c:v>30</c:v>
                </c:pt>
                <c:pt idx="1141">
                  <c:v>30</c:v>
                </c:pt>
                <c:pt idx="1142">
                  <c:v>30</c:v>
                </c:pt>
                <c:pt idx="1143">
                  <c:v>30</c:v>
                </c:pt>
                <c:pt idx="1144">
                  <c:v>30</c:v>
                </c:pt>
                <c:pt idx="1145">
                  <c:v>30</c:v>
                </c:pt>
                <c:pt idx="1146">
                  <c:v>30</c:v>
                </c:pt>
                <c:pt idx="1147">
                  <c:v>30</c:v>
                </c:pt>
                <c:pt idx="1148">
                  <c:v>30</c:v>
                </c:pt>
                <c:pt idx="1149">
                  <c:v>30</c:v>
                </c:pt>
                <c:pt idx="1150">
                  <c:v>30</c:v>
                </c:pt>
                <c:pt idx="1151">
                  <c:v>30</c:v>
                </c:pt>
                <c:pt idx="1152">
                  <c:v>30</c:v>
                </c:pt>
                <c:pt idx="1153">
                  <c:v>30</c:v>
                </c:pt>
                <c:pt idx="1154">
                  <c:v>30</c:v>
                </c:pt>
                <c:pt idx="1155">
                  <c:v>30</c:v>
                </c:pt>
                <c:pt idx="1156">
                  <c:v>30</c:v>
                </c:pt>
                <c:pt idx="1157">
                  <c:v>30</c:v>
                </c:pt>
                <c:pt idx="1158">
                  <c:v>30</c:v>
                </c:pt>
                <c:pt idx="1159">
                  <c:v>30</c:v>
                </c:pt>
                <c:pt idx="1160">
                  <c:v>30</c:v>
                </c:pt>
                <c:pt idx="1161">
                  <c:v>30</c:v>
                </c:pt>
                <c:pt idx="1162">
                  <c:v>30</c:v>
                </c:pt>
                <c:pt idx="1163">
                  <c:v>30</c:v>
                </c:pt>
                <c:pt idx="1164">
                  <c:v>30</c:v>
                </c:pt>
                <c:pt idx="1165">
                  <c:v>30</c:v>
                </c:pt>
                <c:pt idx="1166">
                  <c:v>30</c:v>
                </c:pt>
                <c:pt idx="1167">
                  <c:v>30</c:v>
                </c:pt>
                <c:pt idx="1168">
                  <c:v>30</c:v>
                </c:pt>
                <c:pt idx="1169">
                  <c:v>30</c:v>
                </c:pt>
                <c:pt idx="1170">
                  <c:v>30</c:v>
                </c:pt>
                <c:pt idx="1171">
                  <c:v>30</c:v>
                </c:pt>
                <c:pt idx="1172">
                  <c:v>30</c:v>
                </c:pt>
                <c:pt idx="1173">
                  <c:v>30</c:v>
                </c:pt>
                <c:pt idx="1174">
                  <c:v>30</c:v>
                </c:pt>
                <c:pt idx="1175">
                  <c:v>30</c:v>
                </c:pt>
                <c:pt idx="1176">
                  <c:v>30</c:v>
                </c:pt>
                <c:pt idx="1177">
                  <c:v>30</c:v>
                </c:pt>
                <c:pt idx="1178">
                  <c:v>30</c:v>
                </c:pt>
                <c:pt idx="1179">
                  <c:v>30</c:v>
                </c:pt>
                <c:pt idx="1180">
                  <c:v>30</c:v>
                </c:pt>
                <c:pt idx="1181">
                  <c:v>30</c:v>
                </c:pt>
                <c:pt idx="1182">
                  <c:v>30</c:v>
                </c:pt>
                <c:pt idx="1183">
                  <c:v>30</c:v>
                </c:pt>
                <c:pt idx="1184">
                  <c:v>30</c:v>
                </c:pt>
                <c:pt idx="1185">
                  <c:v>30</c:v>
                </c:pt>
                <c:pt idx="1186">
                  <c:v>30</c:v>
                </c:pt>
                <c:pt idx="1187">
                  <c:v>30</c:v>
                </c:pt>
                <c:pt idx="1188">
                  <c:v>30</c:v>
                </c:pt>
                <c:pt idx="1189">
                  <c:v>30</c:v>
                </c:pt>
                <c:pt idx="1190">
                  <c:v>30</c:v>
                </c:pt>
                <c:pt idx="1191">
                  <c:v>30</c:v>
                </c:pt>
                <c:pt idx="1192">
                  <c:v>30</c:v>
                </c:pt>
                <c:pt idx="1193">
                  <c:v>30</c:v>
                </c:pt>
                <c:pt idx="1194">
                  <c:v>30</c:v>
                </c:pt>
                <c:pt idx="1195">
                  <c:v>30</c:v>
                </c:pt>
                <c:pt idx="1196">
                  <c:v>30</c:v>
                </c:pt>
                <c:pt idx="1197">
                  <c:v>30</c:v>
                </c:pt>
                <c:pt idx="1198">
                  <c:v>30</c:v>
                </c:pt>
                <c:pt idx="1199">
                  <c:v>30</c:v>
                </c:pt>
                <c:pt idx="1200">
                  <c:v>30</c:v>
                </c:pt>
                <c:pt idx="1201">
                  <c:v>30</c:v>
                </c:pt>
                <c:pt idx="1202">
                  <c:v>30</c:v>
                </c:pt>
                <c:pt idx="1203">
                  <c:v>30</c:v>
                </c:pt>
                <c:pt idx="1204">
                  <c:v>30</c:v>
                </c:pt>
                <c:pt idx="1205">
                  <c:v>30</c:v>
                </c:pt>
                <c:pt idx="1206">
                  <c:v>30</c:v>
                </c:pt>
                <c:pt idx="1207">
                  <c:v>30</c:v>
                </c:pt>
                <c:pt idx="1208">
                  <c:v>30</c:v>
                </c:pt>
                <c:pt idx="1209">
                  <c:v>30</c:v>
                </c:pt>
                <c:pt idx="1210">
                  <c:v>30</c:v>
                </c:pt>
                <c:pt idx="1211">
                  <c:v>30</c:v>
                </c:pt>
                <c:pt idx="1212">
                  <c:v>30</c:v>
                </c:pt>
                <c:pt idx="1213">
                  <c:v>30</c:v>
                </c:pt>
                <c:pt idx="1214">
                  <c:v>30</c:v>
                </c:pt>
                <c:pt idx="1215">
                  <c:v>30</c:v>
                </c:pt>
                <c:pt idx="1216">
                  <c:v>30</c:v>
                </c:pt>
                <c:pt idx="1217">
                  <c:v>30</c:v>
                </c:pt>
                <c:pt idx="1218">
                  <c:v>30</c:v>
                </c:pt>
                <c:pt idx="1219">
                  <c:v>30</c:v>
                </c:pt>
                <c:pt idx="1220">
                  <c:v>30</c:v>
                </c:pt>
                <c:pt idx="1221">
                  <c:v>30</c:v>
                </c:pt>
                <c:pt idx="1222">
                  <c:v>30</c:v>
                </c:pt>
                <c:pt idx="1223">
                  <c:v>30</c:v>
                </c:pt>
                <c:pt idx="1224">
                  <c:v>30</c:v>
                </c:pt>
                <c:pt idx="1225">
                  <c:v>30</c:v>
                </c:pt>
                <c:pt idx="1226">
                  <c:v>30</c:v>
                </c:pt>
                <c:pt idx="1227">
                  <c:v>30</c:v>
                </c:pt>
                <c:pt idx="1228">
                  <c:v>30</c:v>
                </c:pt>
                <c:pt idx="1229">
                  <c:v>30</c:v>
                </c:pt>
                <c:pt idx="1230">
                  <c:v>30</c:v>
                </c:pt>
                <c:pt idx="1231">
                  <c:v>30</c:v>
                </c:pt>
                <c:pt idx="1232">
                  <c:v>30</c:v>
                </c:pt>
                <c:pt idx="1233">
                  <c:v>30</c:v>
                </c:pt>
                <c:pt idx="1234">
                  <c:v>30</c:v>
                </c:pt>
                <c:pt idx="1235">
                  <c:v>30</c:v>
                </c:pt>
                <c:pt idx="1236">
                  <c:v>30</c:v>
                </c:pt>
                <c:pt idx="1237">
                  <c:v>30</c:v>
                </c:pt>
                <c:pt idx="1238">
                  <c:v>30</c:v>
                </c:pt>
                <c:pt idx="1239">
                  <c:v>30</c:v>
                </c:pt>
                <c:pt idx="1240">
                  <c:v>30</c:v>
                </c:pt>
                <c:pt idx="1241">
                  <c:v>30</c:v>
                </c:pt>
                <c:pt idx="1242">
                  <c:v>30</c:v>
                </c:pt>
                <c:pt idx="1243">
                  <c:v>30</c:v>
                </c:pt>
                <c:pt idx="1244">
                  <c:v>30</c:v>
                </c:pt>
                <c:pt idx="1245">
                  <c:v>30</c:v>
                </c:pt>
                <c:pt idx="1246">
                  <c:v>30</c:v>
                </c:pt>
                <c:pt idx="1247">
                  <c:v>30</c:v>
                </c:pt>
                <c:pt idx="1248">
                  <c:v>30</c:v>
                </c:pt>
                <c:pt idx="1249">
                  <c:v>30</c:v>
                </c:pt>
                <c:pt idx="1250">
                  <c:v>30</c:v>
                </c:pt>
                <c:pt idx="1251">
                  <c:v>30</c:v>
                </c:pt>
                <c:pt idx="1252">
                  <c:v>30</c:v>
                </c:pt>
                <c:pt idx="1253">
                  <c:v>30</c:v>
                </c:pt>
                <c:pt idx="1254">
                  <c:v>30</c:v>
                </c:pt>
                <c:pt idx="1255">
                  <c:v>30</c:v>
                </c:pt>
                <c:pt idx="1256">
                  <c:v>30</c:v>
                </c:pt>
                <c:pt idx="1257">
                  <c:v>30</c:v>
                </c:pt>
                <c:pt idx="1258">
                  <c:v>30</c:v>
                </c:pt>
                <c:pt idx="1259">
                  <c:v>30</c:v>
                </c:pt>
                <c:pt idx="1260">
                  <c:v>30</c:v>
                </c:pt>
                <c:pt idx="1261">
                  <c:v>30</c:v>
                </c:pt>
                <c:pt idx="1262">
                  <c:v>30</c:v>
                </c:pt>
                <c:pt idx="1263">
                  <c:v>30</c:v>
                </c:pt>
                <c:pt idx="1264">
                  <c:v>30</c:v>
                </c:pt>
                <c:pt idx="1265">
                  <c:v>30</c:v>
                </c:pt>
                <c:pt idx="1266">
                  <c:v>30</c:v>
                </c:pt>
                <c:pt idx="1267">
                  <c:v>30</c:v>
                </c:pt>
                <c:pt idx="1268">
                  <c:v>30</c:v>
                </c:pt>
                <c:pt idx="1269">
                  <c:v>30</c:v>
                </c:pt>
                <c:pt idx="1270">
                  <c:v>30</c:v>
                </c:pt>
                <c:pt idx="1271">
                  <c:v>30</c:v>
                </c:pt>
                <c:pt idx="1272">
                  <c:v>30</c:v>
                </c:pt>
                <c:pt idx="1273">
                  <c:v>30</c:v>
                </c:pt>
                <c:pt idx="1274">
                  <c:v>30</c:v>
                </c:pt>
                <c:pt idx="1275">
                  <c:v>30</c:v>
                </c:pt>
                <c:pt idx="1276">
                  <c:v>30</c:v>
                </c:pt>
                <c:pt idx="1277">
                  <c:v>30</c:v>
                </c:pt>
                <c:pt idx="1278">
                  <c:v>30</c:v>
                </c:pt>
                <c:pt idx="1279">
                  <c:v>30</c:v>
                </c:pt>
                <c:pt idx="1280">
                  <c:v>30</c:v>
                </c:pt>
                <c:pt idx="1281">
                  <c:v>30</c:v>
                </c:pt>
                <c:pt idx="1282">
                  <c:v>30</c:v>
                </c:pt>
                <c:pt idx="1283">
                  <c:v>30</c:v>
                </c:pt>
                <c:pt idx="1284">
                  <c:v>30</c:v>
                </c:pt>
                <c:pt idx="1285">
                  <c:v>30</c:v>
                </c:pt>
                <c:pt idx="1286">
                  <c:v>30</c:v>
                </c:pt>
                <c:pt idx="1287">
                  <c:v>30</c:v>
                </c:pt>
                <c:pt idx="1288">
                  <c:v>30</c:v>
                </c:pt>
                <c:pt idx="1289">
                  <c:v>30</c:v>
                </c:pt>
                <c:pt idx="1290">
                  <c:v>30</c:v>
                </c:pt>
                <c:pt idx="1291">
                  <c:v>30</c:v>
                </c:pt>
                <c:pt idx="1292">
                  <c:v>30</c:v>
                </c:pt>
                <c:pt idx="1293">
                  <c:v>30</c:v>
                </c:pt>
                <c:pt idx="1294">
                  <c:v>30</c:v>
                </c:pt>
                <c:pt idx="1295">
                  <c:v>30</c:v>
                </c:pt>
                <c:pt idx="1296">
                  <c:v>30</c:v>
                </c:pt>
                <c:pt idx="1297">
                  <c:v>30</c:v>
                </c:pt>
                <c:pt idx="1298">
                  <c:v>30</c:v>
                </c:pt>
                <c:pt idx="1299">
                  <c:v>30</c:v>
                </c:pt>
                <c:pt idx="1300">
                  <c:v>30</c:v>
                </c:pt>
                <c:pt idx="1301">
                  <c:v>30</c:v>
                </c:pt>
                <c:pt idx="1302">
                  <c:v>30</c:v>
                </c:pt>
                <c:pt idx="1303">
                  <c:v>30</c:v>
                </c:pt>
                <c:pt idx="1304">
                  <c:v>30</c:v>
                </c:pt>
                <c:pt idx="1305">
                  <c:v>30</c:v>
                </c:pt>
                <c:pt idx="1306">
                  <c:v>30</c:v>
                </c:pt>
                <c:pt idx="1307">
                  <c:v>30</c:v>
                </c:pt>
                <c:pt idx="1308">
                  <c:v>30</c:v>
                </c:pt>
                <c:pt idx="1309">
                  <c:v>30</c:v>
                </c:pt>
                <c:pt idx="1310">
                  <c:v>30</c:v>
                </c:pt>
                <c:pt idx="1311">
                  <c:v>30</c:v>
                </c:pt>
                <c:pt idx="1312">
                  <c:v>30</c:v>
                </c:pt>
                <c:pt idx="1313">
                  <c:v>30</c:v>
                </c:pt>
                <c:pt idx="1314">
                  <c:v>30</c:v>
                </c:pt>
                <c:pt idx="1315">
                  <c:v>30</c:v>
                </c:pt>
                <c:pt idx="1316">
                  <c:v>30</c:v>
                </c:pt>
                <c:pt idx="1317">
                  <c:v>30</c:v>
                </c:pt>
                <c:pt idx="1318">
                  <c:v>30</c:v>
                </c:pt>
                <c:pt idx="1319">
                  <c:v>30</c:v>
                </c:pt>
                <c:pt idx="1320">
                  <c:v>30</c:v>
                </c:pt>
                <c:pt idx="1321">
                  <c:v>30</c:v>
                </c:pt>
                <c:pt idx="1322">
                  <c:v>30</c:v>
                </c:pt>
                <c:pt idx="1323">
                  <c:v>30</c:v>
                </c:pt>
                <c:pt idx="1324">
                  <c:v>30</c:v>
                </c:pt>
                <c:pt idx="1325">
                  <c:v>30</c:v>
                </c:pt>
                <c:pt idx="1326">
                  <c:v>30</c:v>
                </c:pt>
                <c:pt idx="1327">
                  <c:v>30</c:v>
                </c:pt>
                <c:pt idx="1328">
                  <c:v>30</c:v>
                </c:pt>
                <c:pt idx="1329">
                  <c:v>30</c:v>
                </c:pt>
                <c:pt idx="1330">
                  <c:v>30</c:v>
                </c:pt>
                <c:pt idx="1331">
                  <c:v>30</c:v>
                </c:pt>
                <c:pt idx="1332">
                  <c:v>30</c:v>
                </c:pt>
                <c:pt idx="1333">
                  <c:v>30</c:v>
                </c:pt>
                <c:pt idx="1334">
                  <c:v>30</c:v>
                </c:pt>
                <c:pt idx="1335">
                  <c:v>30</c:v>
                </c:pt>
                <c:pt idx="1336">
                  <c:v>30</c:v>
                </c:pt>
                <c:pt idx="1337">
                  <c:v>30</c:v>
                </c:pt>
                <c:pt idx="1338">
                  <c:v>30</c:v>
                </c:pt>
                <c:pt idx="1339">
                  <c:v>30</c:v>
                </c:pt>
                <c:pt idx="1340">
                  <c:v>30</c:v>
                </c:pt>
                <c:pt idx="1341">
                  <c:v>30</c:v>
                </c:pt>
                <c:pt idx="1342">
                  <c:v>30</c:v>
                </c:pt>
                <c:pt idx="1343">
                  <c:v>30</c:v>
                </c:pt>
                <c:pt idx="1344">
                  <c:v>30</c:v>
                </c:pt>
                <c:pt idx="1345">
                  <c:v>30</c:v>
                </c:pt>
                <c:pt idx="1346">
                  <c:v>30</c:v>
                </c:pt>
                <c:pt idx="1347">
                  <c:v>30</c:v>
                </c:pt>
                <c:pt idx="1348">
                  <c:v>30</c:v>
                </c:pt>
                <c:pt idx="1349">
                  <c:v>30</c:v>
                </c:pt>
                <c:pt idx="1350">
                  <c:v>30</c:v>
                </c:pt>
                <c:pt idx="1351">
                  <c:v>30</c:v>
                </c:pt>
                <c:pt idx="1352">
                  <c:v>30</c:v>
                </c:pt>
                <c:pt idx="1353">
                  <c:v>30</c:v>
                </c:pt>
                <c:pt idx="1354">
                  <c:v>30</c:v>
                </c:pt>
                <c:pt idx="1355">
                  <c:v>30</c:v>
                </c:pt>
                <c:pt idx="1356">
                  <c:v>30</c:v>
                </c:pt>
                <c:pt idx="1357">
                  <c:v>30</c:v>
                </c:pt>
                <c:pt idx="1358">
                  <c:v>30</c:v>
                </c:pt>
                <c:pt idx="1359">
                  <c:v>30</c:v>
                </c:pt>
                <c:pt idx="1360">
                  <c:v>30</c:v>
                </c:pt>
                <c:pt idx="1361">
                  <c:v>30</c:v>
                </c:pt>
                <c:pt idx="1362">
                  <c:v>30</c:v>
                </c:pt>
                <c:pt idx="1363">
                  <c:v>30</c:v>
                </c:pt>
                <c:pt idx="1364">
                  <c:v>30</c:v>
                </c:pt>
                <c:pt idx="1365">
                  <c:v>30</c:v>
                </c:pt>
                <c:pt idx="1366">
                  <c:v>30</c:v>
                </c:pt>
                <c:pt idx="1367">
                  <c:v>30</c:v>
                </c:pt>
                <c:pt idx="1368">
                  <c:v>30</c:v>
                </c:pt>
                <c:pt idx="1369">
                  <c:v>30</c:v>
                </c:pt>
                <c:pt idx="1370">
                  <c:v>30</c:v>
                </c:pt>
                <c:pt idx="1371">
                  <c:v>30</c:v>
                </c:pt>
                <c:pt idx="1372">
                  <c:v>30</c:v>
                </c:pt>
                <c:pt idx="1373">
                  <c:v>30</c:v>
                </c:pt>
                <c:pt idx="1374">
                  <c:v>30</c:v>
                </c:pt>
                <c:pt idx="1375">
                  <c:v>30</c:v>
                </c:pt>
                <c:pt idx="1376">
                  <c:v>30</c:v>
                </c:pt>
                <c:pt idx="1377">
                  <c:v>30</c:v>
                </c:pt>
                <c:pt idx="1378">
                  <c:v>30</c:v>
                </c:pt>
                <c:pt idx="1379">
                  <c:v>30</c:v>
                </c:pt>
                <c:pt idx="1380">
                  <c:v>30</c:v>
                </c:pt>
                <c:pt idx="1381">
                  <c:v>30</c:v>
                </c:pt>
                <c:pt idx="1382">
                  <c:v>30</c:v>
                </c:pt>
                <c:pt idx="1383">
                  <c:v>30</c:v>
                </c:pt>
                <c:pt idx="1384">
                  <c:v>30</c:v>
                </c:pt>
                <c:pt idx="1385">
                  <c:v>30</c:v>
                </c:pt>
                <c:pt idx="1386">
                  <c:v>30</c:v>
                </c:pt>
                <c:pt idx="1387">
                  <c:v>30</c:v>
                </c:pt>
                <c:pt idx="1388">
                  <c:v>30</c:v>
                </c:pt>
                <c:pt idx="1389">
                  <c:v>30</c:v>
                </c:pt>
                <c:pt idx="1390">
                  <c:v>30</c:v>
                </c:pt>
                <c:pt idx="1391">
                  <c:v>30</c:v>
                </c:pt>
                <c:pt idx="1392">
                  <c:v>30</c:v>
                </c:pt>
                <c:pt idx="1393">
                  <c:v>30</c:v>
                </c:pt>
                <c:pt idx="1394">
                  <c:v>30</c:v>
                </c:pt>
                <c:pt idx="1395">
                  <c:v>30</c:v>
                </c:pt>
                <c:pt idx="1396">
                  <c:v>30</c:v>
                </c:pt>
                <c:pt idx="1397">
                  <c:v>30</c:v>
                </c:pt>
                <c:pt idx="1398">
                  <c:v>30</c:v>
                </c:pt>
                <c:pt idx="1399">
                  <c:v>30</c:v>
                </c:pt>
                <c:pt idx="1400">
                  <c:v>30</c:v>
                </c:pt>
                <c:pt idx="1401">
                  <c:v>30</c:v>
                </c:pt>
                <c:pt idx="1402">
                  <c:v>30</c:v>
                </c:pt>
                <c:pt idx="1403">
                  <c:v>30</c:v>
                </c:pt>
                <c:pt idx="1404">
                  <c:v>30</c:v>
                </c:pt>
                <c:pt idx="1405">
                  <c:v>30</c:v>
                </c:pt>
                <c:pt idx="1406">
                  <c:v>30</c:v>
                </c:pt>
                <c:pt idx="1407">
                  <c:v>30</c:v>
                </c:pt>
                <c:pt idx="1408">
                  <c:v>30</c:v>
                </c:pt>
                <c:pt idx="1409">
                  <c:v>30</c:v>
                </c:pt>
                <c:pt idx="1410">
                  <c:v>30</c:v>
                </c:pt>
                <c:pt idx="1411">
                  <c:v>30</c:v>
                </c:pt>
                <c:pt idx="1412">
                  <c:v>30</c:v>
                </c:pt>
                <c:pt idx="1413">
                  <c:v>30</c:v>
                </c:pt>
                <c:pt idx="1414">
                  <c:v>30</c:v>
                </c:pt>
                <c:pt idx="1415">
                  <c:v>30</c:v>
                </c:pt>
                <c:pt idx="1416">
                  <c:v>30</c:v>
                </c:pt>
                <c:pt idx="1417">
                  <c:v>30</c:v>
                </c:pt>
                <c:pt idx="1418">
                  <c:v>30</c:v>
                </c:pt>
                <c:pt idx="1419">
                  <c:v>30</c:v>
                </c:pt>
                <c:pt idx="1420">
                  <c:v>30</c:v>
                </c:pt>
                <c:pt idx="1421">
                  <c:v>30</c:v>
                </c:pt>
                <c:pt idx="1422">
                  <c:v>30</c:v>
                </c:pt>
                <c:pt idx="1423">
                  <c:v>30</c:v>
                </c:pt>
                <c:pt idx="1424">
                  <c:v>30</c:v>
                </c:pt>
                <c:pt idx="1425">
                  <c:v>30</c:v>
                </c:pt>
                <c:pt idx="1426">
                  <c:v>30</c:v>
                </c:pt>
                <c:pt idx="1427">
                  <c:v>30</c:v>
                </c:pt>
                <c:pt idx="1428">
                  <c:v>30</c:v>
                </c:pt>
                <c:pt idx="1429">
                  <c:v>30</c:v>
                </c:pt>
                <c:pt idx="1430">
                  <c:v>30</c:v>
                </c:pt>
                <c:pt idx="1431">
                  <c:v>30</c:v>
                </c:pt>
                <c:pt idx="1432">
                  <c:v>30</c:v>
                </c:pt>
                <c:pt idx="1433">
                  <c:v>30</c:v>
                </c:pt>
                <c:pt idx="1434">
                  <c:v>30</c:v>
                </c:pt>
                <c:pt idx="1435">
                  <c:v>30</c:v>
                </c:pt>
                <c:pt idx="1436">
                  <c:v>30</c:v>
                </c:pt>
                <c:pt idx="1437">
                  <c:v>30</c:v>
                </c:pt>
                <c:pt idx="1438">
                  <c:v>30</c:v>
                </c:pt>
                <c:pt idx="1439">
                  <c:v>30</c:v>
                </c:pt>
                <c:pt idx="1440">
                  <c:v>30</c:v>
                </c:pt>
                <c:pt idx="1441">
                  <c:v>30</c:v>
                </c:pt>
                <c:pt idx="1442">
                  <c:v>30</c:v>
                </c:pt>
                <c:pt idx="1443">
                  <c:v>30</c:v>
                </c:pt>
                <c:pt idx="1444">
                  <c:v>30</c:v>
                </c:pt>
                <c:pt idx="1445">
                  <c:v>30</c:v>
                </c:pt>
                <c:pt idx="1446">
                  <c:v>30</c:v>
                </c:pt>
                <c:pt idx="1447">
                  <c:v>30</c:v>
                </c:pt>
                <c:pt idx="1448">
                  <c:v>30</c:v>
                </c:pt>
                <c:pt idx="1449">
                  <c:v>30</c:v>
                </c:pt>
                <c:pt idx="1450">
                  <c:v>30</c:v>
                </c:pt>
                <c:pt idx="1451">
                  <c:v>30</c:v>
                </c:pt>
                <c:pt idx="1452">
                  <c:v>30</c:v>
                </c:pt>
                <c:pt idx="1453">
                  <c:v>30</c:v>
                </c:pt>
                <c:pt idx="1454">
                  <c:v>30</c:v>
                </c:pt>
                <c:pt idx="1455">
                  <c:v>30</c:v>
                </c:pt>
                <c:pt idx="1456">
                  <c:v>30</c:v>
                </c:pt>
                <c:pt idx="1457">
                  <c:v>30</c:v>
                </c:pt>
                <c:pt idx="1458">
                  <c:v>30</c:v>
                </c:pt>
                <c:pt idx="1459">
                  <c:v>30</c:v>
                </c:pt>
                <c:pt idx="1460">
                  <c:v>30</c:v>
                </c:pt>
                <c:pt idx="1461">
                  <c:v>30</c:v>
                </c:pt>
                <c:pt idx="1462">
                  <c:v>30</c:v>
                </c:pt>
                <c:pt idx="1463">
                  <c:v>30</c:v>
                </c:pt>
                <c:pt idx="1464">
                  <c:v>30</c:v>
                </c:pt>
                <c:pt idx="1465">
                  <c:v>30</c:v>
                </c:pt>
                <c:pt idx="1466">
                  <c:v>30</c:v>
                </c:pt>
                <c:pt idx="1467">
                  <c:v>30</c:v>
                </c:pt>
                <c:pt idx="1468">
                  <c:v>30</c:v>
                </c:pt>
                <c:pt idx="1469">
                  <c:v>30</c:v>
                </c:pt>
                <c:pt idx="1470">
                  <c:v>30</c:v>
                </c:pt>
                <c:pt idx="1471">
                  <c:v>30</c:v>
                </c:pt>
                <c:pt idx="1472">
                  <c:v>30</c:v>
                </c:pt>
                <c:pt idx="1473">
                  <c:v>30</c:v>
                </c:pt>
                <c:pt idx="1474">
                  <c:v>30</c:v>
                </c:pt>
                <c:pt idx="1475">
                  <c:v>30</c:v>
                </c:pt>
                <c:pt idx="1476">
                  <c:v>30</c:v>
                </c:pt>
                <c:pt idx="1477">
                  <c:v>30</c:v>
                </c:pt>
                <c:pt idx="1478">
                  <c:v>30</c:v>
                </c:pt>
                <c:pt idx="1479">
                  <c:v>30</c:v>
                </c:pt>
                <c:pt idx="1480">
                  <c:v>30</c:v>
                </c:pt>
                <c:pt idx="1481">
                  <c:v>30</c:v>
                </c:pt>
                <c:pt idx="1482">
                  <c:v>30</c:v>
                </c:pt>
                <c:pt idx="1483">
                  <c:v>30</c:v>
                </c:pt>
                <c:pt idx="1484">
                  <c:v>30</c:v>
                </c:pt>
                <c:pt idx="1485">
                  <c:v>30</c:v>
                </c:pt>
                <c:pt idx="1486">
                  <c:v>30</c:v>
                </c:pt>
                <c:pt idx="1487">
                  <c:v>30</c:v>
                </c:pt>
                <c:pt idx="1488">
                  <c:v>30</c:v>
                </c:pt>
                <c:pt idx="1489">
                  <c:v>30</c:v>
                </c:pt>
                <c:pt idx="1490">
                  <c:v>30</c:v>
                </c:pt>
                <c:pt idx="1491">
                  <c:v>30</c:v>
                </c:pt>
                <c:pt idx="1492">
                  <c:v>30</c:v>
                </c:pt>
                <c:pt idx="1493">
                  <c:v>30</c:v>
                </c:pt>
                <c:pt idx="1494">
                  <c:v>30</c:v>
                </c:pt>
                <c:pt idx="1495">
                  <c:v>30</c:v>
                </c:pt>
                <c:pt idx="1496">
                  <c:v>30</c:v>
                </c:pt>
                <c:pt idx="1497">
                  <c:v>30</c:v>
                </c:pt>
                <c:pt idx="1498">
                  <c:v>30</c:v>
                </c:pt>
                <c:pt idx="1499">
                  <c:v>30</c:v>
                </c:pt>
                <c:pt idx="1500">
                  <c:v>30</c:v>
                </c:pt>
                <c:pt idx="1501">
                  <c:v>30</c:v>
                </c:pt>
                <c:pt idx="1502">
                  <c:v>30</c:v>
                </c:pt>
                <c:pt idx="1503">
                  <c:v>30</c:v>
                </c:pt>
                <c:pt idx="1504">
                  <c:v>30</c:v>
                </c:pt>
                <c:pt idx="1505">
                  <c:v>30</c:v>
                </c:pt>
                <c:pt idx="1506">
                  <c:v>30</c:v>
                </c:pt>
                <c:pt idx="1507">
                  <c:v>30</c:v>
                </c:pt>
                <c:pt idx="1508">
                  <c:v>30</c:v>
                </c:pt>
                <c:pt idx="1509">
                  <c:v>30</c:v>
                </c:pt>
                <c:pt idx="1510">
                  <c:v>30</c:v>
                </c:pt>
                <c:pt idx="1511">
                  <c:v>30</c:v>
                </c:pt>
                <c:pt idx="1512">
                  <c:v>30</c:v>
                </c:pt>
                <c:pt idx="1513">
                  <c:v>30</c:v>
                </c:pt>
                <c:pt idx="1514">
                  <c:v>30</c:v>
                </c:pt>
                <c:pt idx="1515">
                  <c:v>30</c:v>
                </c:pt>
                <c:pt idx="1516">
                  <c:v>30</c:v>
                </c:pt>
                <c:pt idx="1517">
                  <c:v>30</c:v>
                </c:pt>
                <c:pt idx="1518">
                  <c:v>30</c:v>
                </c:pt>
                <c:pt idx="1519">
                  <c:v>30</c:v>
                </c:pt>
                <c:pt idx="1520">
                  <c:v>30</c:v>
                </c:pt>
                <c:pt idx="1521">
                  <c:v>30</c:v>
                </c:pt>
                <c:pt idx="1522">
                  <c:v>30</c:v>
                </c:pt>
                <c:pt idx="1523">
                  <c:v>30</c:v>
                </c:pt>
                <c:pt idx="1524">
                  <c:v>30</c:v>
                </c:pt>
                <c:pt idx="1525">
                  <c:v>30</c:v>
                </c:pt>
                <c:pt idx="1526">
                  <c:v>30</c:v>
                </c:pt>
                <c:pt idx="1527">
                  <c:v>30</c:v>
                </c:pt>
                <c:pt idx="1528">
                  <c:v>30</c:v>
                </c:pt>
                <c:pt idx="1529">
                  <c:v>30</c:v>
                </c:pt>
                <c:pt idx="1530">
                  <c:v>30</c:v>
                </c:pt>
                <c:pt idx="1531">
                  <c:v>30</c:v>
                </c:pt>
                <c:pt idx="1532">
                  <c:v>30</c:v>
                </c:pt>
                <c:pt idx="1533">
                  <c:v>30</c:v>
                </c:pt>
                <c:pt idx="1534">
                  <c:v>30</c:v>
                </c:pt>
                <c:pt idx="1535">
                  <c:v>30</c:v>
                </c:pt>
                <c:pt idx="1536">
                  <c:v>30</c:v>
                </c:pt>
                <c:pt idx="1537">
                  <c:v>30</c:v>
                </c:pt>
                <c:pt idx="1538">
                  <c:v>30</c:v>
                </c:pt>
                <c:pt idx="1539">
                  <c:v>30</c:v>
                </c:pt>
                <c:pt idx="1540">
                  <c:v>30</c:v>
                </c:pt>
                <c:pt idx="1541">
                  <c:v>30</c:v>
                </c:pt>
                <c:pt idx="1542">
                  <c:v>30</c:v>
                </c:pt>
                <c:pt idx="1543">
                  <c:v>30</c:v>
                </c:pt>
                <c:pt idx="1544">
                  <c:v>30</c:v>
                </c:pt>
                <c:pt idx="1545">
                  <c:v>30</c:v>
                </c:pt>
                <c:pt idx="1546">
                  <c:v>30</c:v>
                </c:pt>
                <c:pt idx="1547">
                  <c:v>30</c:v>
                </c:pt>
                <c:pt idx="1548">
                  <c:v>30</c:v>
                </c:pt>
                <c:pt idx="1549">
                  <c:v>30</c:v>
                </c:pt>
                <c:pt idx="1550">
                  <c:v>30</c:v>
                </c:pt>
                <c:pt idx="1551">
                  <c:v>30</c:v>
                </c:pt>
                <c:pt idx="1552">
                  <c:v>30</c:v>
                </c:pt>
                <c:pt idx="1553">
                  <c:v>30</c:v>
                </c:pt>
                <c:pt idx="1554">
                  <c:v>30</c:v>
                </c:pt>
                <c:pt idx="1555">
                  <c:v>30</c:v>
                </c:pt>
                <c:pt idx="1556">
                  <c:v>30</c:v>
                </c:pt>
                <c:pt idx="1557">
                  <c:v>30</c:v>
                </c:pt>
                <c:pt idx="1558">
                  <c:v>30</c:v>
                </c:pt>
                <c:pt idx="1559">
                  <c:v>30</c:v>
                </c:pt>
                <c:pt idx="1560">
                  <c:v>30</c:v>
                </c:pt>
                <c:pt idx="1561">
                  <c:v>30</c:v>
                </c:pt>
                <c:pt idx="1562">
                  <c:v>30</c:v>
                </c:pt>
                <c:pt idx="1563">
                  <c:v>30</c:v>
                </c:pt>
                <c:pt idx="1564">
                  <c:v>30</c:v>
                </c:pt>
                <c:pt idx="1565">
                  <c:v>30</c:v>
                </c:pt>
                <c:pt idx="1566">
                  <c:v>30</c:v>
                </c:pt>
                <c:pt idx="1567">
                  <c:v>30</c:v>
                </c:pt>
                <c:pt idx="1568">
                  <c:v>30</c:v>
                </c:pt>
                <c:pt idx="1569">
                  <c:v>30</c:v>
                </c:pt>
                <c:pt idx="1570">
                  <c:v>30</c:v>
                </c:pt>
                <c:pt idx="1571">
                  <c:v>30</c:v>
                </c:pt>
                <c:pt idx="1572">
                  <c:v>30</c:v>
                </c:pt>
                <c:pt idx="1573">
                  <c:v>30</c:v>
                </c:pt>
                <c:pt idx="1574">
                  <c:v>30</c:v>
                </c:pt>
                <c:pt idx="1575">
                  <c:v>30</c:v>
                </c:pt>
                <c:pt idx="1576">
                  <c:v>30</c:v>
                </c:pt>
                <c:pt idx="1577">
                  <c:v>30</c:v>
                </c:pt>
                <c:pt idx="1578">
                  <c:v>30</c:v>
                </c:pt>
                <c:pt idx="1579">
                  <c:v>30</c:v>
                </c:pt>
                <c:pt idx="1580">
                  <c:v>30</c:v>
                </c:pt>
                <c:pt idx="1581">
                  <c:v>30</c:v>
                </c:pt>
                <c:pt idx="1582">
                  <c:v>30</c:v>
                </c:pt>
                <c:pt idx="1583">
                  <c:v>30</c:v>
                </c:pt>
                <c:pt idx="1584">
                  <c:v>30</c:v>
                </c:pt>
                <c:pt idx="1585">
                  <c:v>30</c:v>
                </c:pt>
                <c:pt idx="1586">
                  <c:v>30</c:v>
                </c:pt>
                <c:pt idx="1587">
                  <c:v>30</c:v>
                </c:pt>
                <c:pt idx="1588">
                  <c:v>30</c:v>
                </c:pt>
                <c:pt idx="1589">
                  <c:v>30</c:v>
                </c:pt>
                <c:pt idx="1590">
                  <c:v>30</c:v>
                </c:pt>
                <c:pt idx="1591">
                  <c:v>30</c:v>
                </c:pt>
                <c:pt idx="1592">
                  <c:v>30</c:v>
                </c:pt>
                <c:pt idx="1593">
                  <c:v>30</c:v>
                </c:pt>
                <c:pt idx="1594">
                  <c:v>30</c:v>
                </c:pt>
                <c:pt idx="1595">
                  <c:v>30</c:v>
                </c:pt>
                <c:pt idx="1596">
                  <c:v>30</c:v>
                </c:pt>
                <c:pt idx="1597">
                  <c:v>30</c:v>
                </c:pt>
                <c:pt idx="1598">
                  <c:v>30</c:v>
                </c:pt>
                <c:pt idx="1599">
                  <c:v>30</c:v>
                </c:pt>
                <c:pt idx="1600">
                  <c:v>30</c:v>
                </c:pt>
                <c:pt idx="1601">
                  <c:v>30</c:v>
                </c:pt>
                <c:pt idx="1602">
                  <c:v>30</c:v>
                </c:pt>
                <c:pt idx="1603">
                  <c:v>30</c:v>
                </c:pt>
                <c:pt idx="1604">
                  <c:v>30</c:v>
                </c:pt>
                <c:pt idx="1605">
                  <c:v>30</c:v>
                </c:pt>
                <c:pt idx="1606">
                  <c:v>30</c:v>
                </c:pt>
                <c:pt idx="1607">
                  <c:v>30</c:v>
                </c:pt>
                <c:pt idx="1608">
                  <c:v>30</c:v>
                </c:pt>
                <c:pt idx="1609">
                  <c:v>30</c:v>
                </c:pt>
                <c:pt idx="1610">
                  <c:v>30</c:v>
                </c:pt>
                <c:pt idx="1611">
                  <c:v>30</c:v>
                </c:pt>
                <c:pt idx="1612">
                  <c:v>30</c:v>
                </c:pt>
                <c:pt idx="1613">
                  <c:v>30</c:v>
                </c:pt>
                <c:pt idx="1614">
                  <c:v>30</c:v>
                </c:pt>
                <c:pt idx="1615">
                  <c:v>30</c:v>
                </c:pt>
                <c:pt idx="1616">
                  <c:v>30</c:v>
                </c:pt>
                <c:pt idx="1617">
                  <c:v>30</c:v>
                </c:pt>
                <c:pt idx="1618">
                  <c:v>30</c:v>
                </c:pt>
                <c:pt idx="1619">
                  <c:v>30</c:v>
                </c:pt>
                <c:pt idx="1620">
                  <c:v>30</c:v>
                </c:pt>
                <c:pt idx="1621">
                  <c:v>30</c:v>
                </c:pt>
                <c:pt idx="1622">
                  <c:v>30</c:v>
                </c:pt>
                <c:pt idx="1623">
                  <c:v>30</c:v>
                </c:pt>
                <c:pt idx="1624">
                  <c:v>30</c:v>
                </c:pt>
                <c:pt idx="1625">
                  <c:v>30</c:v>
                </c:pt>
                <c:pt idx="1626">
                  <c:v>30</c:v>
                </c:pt>
                <c:pt idx="1627">
                  <c:v>30</c:v>
                </c:pt>
                <c:pt idx="1628">
                  <c:v>30</c:v>
                </c:pt>
                <c:pt idx="1629">
                  <c:v>30</c:v>
                </c:pt>
                <c:pt idx="1630">
                  <c:v>30</c:v>
                </c:pt>
                <c:pt idx="1631">
                  <c:v>30</c:v>
                </c:pt>
                <c:pt idx="1632">
                  <c:v>30</c:v>
                </c:pt>
                <c:pt idx="1633">
                  <c:v>30</c:v>
                </c:pt>
                <c:pt idx="1634">
                  <c:v>30</c:v>
                </c:pt>
                <c:pt idx="1635">
                  <c:v>30</c:v>
                </c:pt>
                <c:pt idx="1636">
                  <c:v>30</c:v>
                </c:pt>
                <c:pt idx="1637">
                  <c:v>30</c:v>
                </c:pt>
                <c:pt idx="1638">
                  <c:v>30</c:v>
                </c:pt>
                <c:pt idx="1639">
                  <c:v>30</c:v>
                </c:pt>
                <c:pt idx="1640">
                  <c:v>30</c:v>
                </c:pt>
                <c:pt idx="1641">
                  <c:v>30</c:v>
                </c:pt>
                <c:pt idx="1642">
                  <c:v>30</c:v>
                </c:pt>
                <c:pt idx="1643">
                  <c:v>30</c:v>
                </c:pt>
                <c:pt idx="1644">
                  <c:v>30</c:v>
                </c:pt>
                <c:pt idx="1645">
                  <c:v>30</c:v>
                </c:pt>
                <c:pt idx="1646">
                  <c:v>30</c:v>
                </c:pt>
                <c:pt idx="1647">
                  <c:v>30</c:v>
                </c:pt>
                <c:pt idx="1648">
                  <c:v>30</c:v>
                </c:pt>
                <c:pt idx="1649">
                  <c:v>30</c:v>
                </c:pt>
                <c:pt idx="1650">
                  <c:v>30</c:v>
                </c:pt>
                <c:pt idx="1651">
                  <c:v>30</c:v>
                </c:pt>
                <c:pt idx="1652">
                  <c:v>30</c:v>
                </c:pt>
                <c:pt idx="1653">
                  <c:v>30</c:v>
                </c:pt>
                <c:pt idx="1654">
                  <c:v>30</c:v>
                </c:pt>
                <c:pt idx="1655">
                  <c:v>30</c:v>
                </c:pt>
                <c:pt idx="1656">
                  <c:v>30</c:v>
                </c:pt>
                <c:pt idx="1657">
                  <c:v>30</c:v>
                </c:pt>
                <c:pt idx="1658">
                  <c:v>30</c:v>
                </c:pt>
                <c:pt idx="1659">
                  <c:v>30</c:v>
                </c:pt>
                <c:pt idx="1660">
                  <c:v>30</c:v>
                </c:pt>
                <c:pt idx="1661">
                  <c:v>30</c:v>
                </c:pt>
                <c:pt idx="1662">
                  <c:v>30</c:v>
                </c:pt>
                <c:pt idx="1663">
                  <c:v>30</c:v>
                </c:pt>
                <c:pt idx="1664">
                  <c:v>30</c:v>
                </c:pt>
                <c:pt idx="1665">
                  <c:v>30</c:v>
                </c:pt>
                <c:pt idx="1666">
                  <c:v>30</c:v>
                </c:pt>
                <c:pt idx="1667">
                  <c:v>30</c:v>
                </c:pt>
                <c:pt idx="1668">
                  <c:v>30</c:v>
                </c:pt>
                <c:pt idx="1669">
                  <c:v>30</c:v>
                </c:pt>
                <c:pt idx="1670">
                  <c:v>30</c:v>
                </c:pt>
                <c:pt idx="1671">
                  <c:v>30</c:v>
                </c:pt>
                <c:pt idx="1672">
                  <c:v>30</c:v>
                </c:pt>
                <c:pt idx="1673">
                  <c:v>30</c:v>
                </c:pt>
                <c:pt idx="1674">
                  <c:v>30</c:v>
                </c:pt>
                <c:pt idx="1675">
                  <c:v>30</c:v>
                </c:pt>
                <c:pt idx="1676">
                  <c:v>30</c:v>
                </c:pt>
                <c:pt idx="1677">
                  <c:v>30</c:v>
                </c:pt>
                <c:pt idx="1678">
                  <c:v>30</c:v>
                </c:pt>
                <c:pt idx="1679">
                  <c:v>30</c:v>
                </c:pt>
                <c:pt idx="1680">
                  <c:v>30</c:v>
                </c:pt>
                <c:pt idx="1681">
                  <c:v>30</c:v>
                </c:pt>
                <c:pt idx="1682">
                  <c:v>30</c:v>
                </c:pt>
                <c:pt idx="1683">
                  <c:v>30</c:v>
                </c:pt>
                <c:pt idx="1684">
                  <c:v>30</c:v>
                </c:pt>
                <c:pt idx="1685">
                  <c:v>30</c:v>
                </c:pt>
                <c:pt idx="1686">
                  <c:v>30</c:v>
                </c:pt>
                <c:pt idx="1687">
                  <c:v>30</c:v>
                </c:pt>
                <c:pt idx="1688">
                  <c:v>30</c:v>
                </c:pt>
                <c:pt idx="1689">
                  <c:v>30</c:v>
                </c:pt>
                <c:pt idx="1690">
                  <c:v>30</c:v>
                </c:pt>
                <c:pt idx="1691">
                  <c:v>30</c:v>
                </c:pt>
                <c:pt idx="1692">
                  <c:v>30</c:v>
                </c:pt>
                <c:pt idx="1693">
                  <c:v>30</c:v>
                </c:pt>
                <c:pt idx="1694">
                  <c:v>30</c:v>
                </c:pt>
                <c:pt idx="1695">
                  <c:v>30</c:v>
                </c:pt>
                <c:pt idx="1696">
                  <c:v>30</c:v>
                </c:pt>
                <c:pt idx="1697">
                  <c:v>30</c:v>
                </c:pt>
                <c:pt idx="1698">
                  <c:v>30</c:v>
                </c:pt>
                <c:pt idx="1699">
                  <c:v>30</c:v>
                </c:pt>
                <c:pt idx="1700">
                  <c:v>30</c:v>
                </c:pt>
                <c:pt idx="1701">
                  <c:v>30</c:v>
                </c:pt>
                <c:pt idx="1702">
                  <c:v>30</c:v>
                </c:pt>
                <c:pt idx="1703">
                  <c:v>30</c:v>
                </c:pt>
                <c:pt idx="1704">
                  <c:v>30</c:v>
                </c:pt>
                <c:pt idx="1705">
                  <c:v>30</c:v>
                </c:pt>
                <c:pt idx="1706">
                  <c:v>30</c:v>
                </c:pt>
                <c:pt idx="1707">
                  <c:v>30</c:v>
                </c:pt>
                <c:pt idx="1708">
                  <c:v>30</c:v>
                </c:pt>
                <c:pt idx="1709">
                  <c:v>30</c:v>
                </c:pt>
                <c:pt idx="1710">
                  <c:v>30</c:v>
                </c:pt>
                <c:pt idx="1711">
                  <c:v>30</c:v>
                </c:pt>
                <c:pt idx="1712">
                  <c:v>30</c:v>
                </c:pt>
                <c:pt idx="1713">
                  <c:v>30</c:v>
                </c:pt>
                <c:pt idx="1714">
                  <c:v>30</c:v>
                </c:pt>
                <c:pt idx="1715">
                  <c:v>30</c:v>
                </c:pt>
                <c:pt idx="1716">
                  <c:v>30</c:v>
                </c:pt>
                <c:pt idx="1717">
                  <c:v>30</c:v>
                </c:pt>
                <c:pt idx="1718">
                  <c:v>30</c:v>
                </c:pt>
                <c:pt idx="1719">
                  <c:v>30</c:v>
                </c:pt>
                <c:pt idx="1720">
                  <c:v>30</c:v>
                </c:pt>
                <c:pt idx="1721">
                  <c:v>30</c:v>
                </c:pt>
                <c:pt idx="1722">
                  <c:v>30</c:v>
                </c:pt>
                <c:pt idx="1723">
                  <c:v>30</c:v>
                </c:pt>
                <c:pt idx="1724">
                  <c:v>30</c:v>
                </c:pt>
                <c:pt idx="1725">
                  <c:v>30</c:v>
                </c:pt>
                <c:pt idx="1726">
                  <c:v>30</c:v>
                </c:pt>
                <c:pt idx="1727">
                  <c:v>30</c:v>
                </c:pt>
                <c:pt idx="1728">
                  <c:v>30</c:v>
                </c:pt>
                <c:pt idx="1729">
                  <c:v>30</c:v>
                </c:pt>
                <c:pt idx="1730">
                  <c:v>30</c:v>
                </c:pt>
                <c:pt idx="1731">
                  <c:v>30</c:v>
                </c:pt>
                <c:pt idx="1732">
                  <c:v>30</c:v>
                </c:pt>
                <c:pt idx="1733">
                  <c:v>30</c:v>
                </c:pt>
                <c:pt idx="1734">
                  <c:v>30</c:v>
                </c:pt>
                <c:pt idx="1735">
                  <c:v>30</c:v>
                </c:pt>
                <c:pt idx="1736">
                  <c:v>30</c:v>
                </c:pt>
                <c:pt idx="1737">
                  <c:v>30</c:v>
                </c:pt>
                <c:pt idx="1738">
                  <c:v>30</c:v>
                </c:pt>
                <c:pt idx="1739">
                  <c:v>30</c:v>
                </c:pt>
                <c:pt idx="1740">
                  <c:v>30</c:v>
                </c:pt>
                <c:pt idx="1741">
                  <c:v>30</c:v>
                </c:pt>
                <c:pt idx="1742">
                  <c:v>30</c:v>
                </c:pt>
                <c:pt idx="1743">
                  <c:v>30</c:v>
                </c:pt>
                <c:pt idx="1744">
                  <c:v>30</c:v>
                </c:pt>
                <c:pt idx="1745">
                  <c:v>30</c:v>
                </c:pt>
                <c:pt idx="1746">
                  <c:v>30</c:v>
                </c:pt>
                <c:pt idx="1747">
                  <c:v>30</c:v>
                </c:pt>
                <c:pt idx="1748">
                  <c:v>30</c:v>
                </c:pt>
                <c:pt idx="1749">
                  <c:v>30</c:v>
                </c:pt>
                <c:pt idx="1750">
                  <c:v>30</c:v>
                </c:pt>
                <c:pt idx="1751">
                  <c:v>30</c:v>
                </c:pt>
                <c:pt idx="1752">
                  <c:v>30</c:v>
                </c:pt>
                <c:pt idx="1753">
                  <c:v>30</c:v>
                </c:pt>
                <c:pt idx="1754">
                  <c:v>30</c:v>
                </c:pt>
                <c:pt idx="1755">
                  <c:v>30</c:v>
                </c:pt>
                <c:pt idx="1756">
                  <c:v>30</c:v>
                </c:pt>
                <c:pt idx="1757">
                  <c:v>30</c:v>
                </c:pt>
                <c:pt idx="1758">
                  <c:v>30</c:v>
                </c:pt>
                <c:pt idx="1759">
                  <c:v>30</c:v>
                </c:pt>
                <c:pt idx="1760">
                  <c:v>30</c:v>
                </c:pt>
                <c:pt idx="1761">
                  <c:v>30</c:v>
                </c:pt>
                <c:pt idx="1762">
                  <c:v>30</c:v>
                </c:pt>
                <c:pt idx="1763">
                  <c:v>30</c:v>
                </c:pt>
                <c:pt idx="1764">
                  <c:v>30</c:v>
                </c:pt>
                <c:pt idx="1765">
                  <c:v>30</c:v>
                </c:pt>
                <c:pt idx="1766">
                  <c:v>30</c:v>
                </c:pt>
                <c:pt idx="1767">
                  <c:v>30</c:v>
                </c:pt>
                <c:pt idx="1768">
                  <c:v>30</c:v>
                </c:pt>
                <c:pt idx="1769">
                  <c:v>30</c:v>
                </c:pt>
                <c:pt idx="1770">
                  <c:v>30</c:v>
                </c:pt>
                <c:pt idx="1771">
                  <c:v>30</c:v>
                </c:pt>
                <c:pt idx="1772">
                  <c:v>30</c:v>
                </c:pt>
                <c:pt idx="1773">
                  <c:v>30</c:v>
                </c:pt>
                <c:pt idx="1774">
                  <c:v>30</c:v>
                </c:pt>
                <c:pt idx="1775">
                  <c:v>30</c:v>
                </c:pt>
                <c:pt idx="1776">
                  <c:v>30</c:v>
                </c:pt>
                <c:pt idx="1777">
                  <c:v>30</c:v>
                </c:pt>
                <c:pt idx="1778">
                  <c:v>30</c:v>
                </c:pt>
                <c:pt idx="1779">
                  <c:v>30</c:v>
                </c:pt>
                <c:pt idx="1780">
                  <c:v>30</c:v>
                </c:pt>
                <c:pt idx="1781">
                  <c:v>30</c:v>
                </c:pt>
                <c:pt idx="1782">
                  <c:v>30</c:v>
                </c:pt>
                <c:pt idx="1783">
                  <c:v>30</c:v>
                </c:pt>
                <c:pt idx="1784">
                  <c:v>30</c:v>
                </c:pt>
                <c:pt idx="1785">
                  <c:v>30</c:v>
                </c:pt>
                <c:pt idx="1786">
                  <c:v>30</c:v>
                </c:pt>
                <c:pt idx="1787">
                  <c:v>30</c:v>
                </c:pt>
                <c:pt idx="1788">
                  <c:v>30</c:v>
                </c:pt>
                <c:pt idx="1789">
                  <c:v>30</c:v>
                </c:pt>
                <c:pt idx="1790">
                  <c:v>30</c:v>
                </c:pt>
                <c:pt idx="1791">
                  <c:v>30</c:v>
                </c:pt>
                <c:pt idx="1792">
                  <c:v>30</c:v>
                </c:pt>
                <c:pt idx="1793">
                  <c:v>30</c:v>
                </c:pt>
                <c:pt idx="1794">
                  <c:v>30</c:v>
                </c:pt>
                <c:pt idx="1795">
                  <c:v>30</c:v>
                </c:pt>
                <c:pt idx="1796">
                  <c:v>30</c:v>
                </c:pt>
                <c:pt idx="1797">
                  <c:v>30</c:v>
                </c:pt>
                <c:pt idx="1798">
                  <c:v>30</c:v>
                </c:pt>
                <c:pt idx="1799">
                  <c:v>30</c:v>
                </c:pt>
                <c:pt idx="1800">
                  <c:v>30</c:v>
                </c:pt>
                <c:pt idx="1801">
                  <c:v>30</c:v>
                </c:pt>
                <c:pt idx="1802">
                  <c:v>30</c:v>
                </c:pt>
                <c:pt idx="1803">
                  <c:v>30</c:v>
                </c:pt>
                <c:pt idx="1804">
                  <c:v>30</c:v>
                </c:pt>
                <c:pt idx="1805">
                  <c:v>30</c:v>
                </c:pt>
                <c:pt idx="1806">
                  <c:v>30</c:v>
                </c:pt>
                <c:pt idx="1807">
                  <c:v>30</c:v>
                </c:pt>
                <c:pt idx="1808">
                  <c:v>30</c:v>
                </c:pt>
                <c:pt idx="1809">
                  <c:v>30</c:v>
                </c:pt>
                <c:pt idx="1810">
                  <c:v>30</c:v>
                </c:pt>
                <c:pt idx="1811">
                  <c:v>30</c:v>
                </c:pt>
                <c:pt idx="1812">
                  <c:v>30</c:v>
                </c:pt>
                <c:pt idx="1813">
                  <c:v>30</c:v>
                </c:pt>
                <c:pt idx="1814">
                  <c:v>30</c:v>
                </c:pt>
                <c:pt idx="1815">
                  <c:v>30</c:v>
                </c:pt>
                <c:pt idx="1816">
                  <c:v>30</c:v>
                </c:pt>
                <c:pt idx="1817">
                  <c:v>30</c:v>
                </c:pt>
                <c:pt idx="1818">
                  <c:v>30</c:v>
                </c:pt>
                <c:pt idx="1819">
                  <c:v>30</c:v>
                </c:pt>
                <c:pt idx="1820">
                  <c:v>30</c:v>
                </c:pt>
                <c:pt idx="1821">
                  <c:v>30</c:v>
                </c:pt>
                <c:pt idx="1822">
                  <c:v>30</c:v>
                </c:pt>
                <c:pt idx="1823">
                  <c:v>30</c:v>
                </c:pt>
                <c:pt idx="1824">
                  <c:v>30</c:v>
                </c:pt>
                <c:pt idx="1825">
                  <c:v>30</c:v>
                </c:pt>
                <c:pt idx="1826">
                  <c:v>30</c:v>
                </c:pt>
                <c:pt idx="1827">
                  <c:v>30</c:v>
                </c:pt>
                <c:pt idx="1828">
                  <c:v>30</c:v>
                </c:pt>
                <c:pt idx="1829">
                  <c:v>30</c:v>
                </c:pt>
                <c:pt idx="1830">
                  <c:v>30</c:v>
                </c:pt>
                <c:pt idx="1831">
                  <c:v>30</c:v>
                </c:pt>
                <c:pt idx="1832">
                  <c:v>30</c:v>
                </c:pt>
                <c:pt idx="1833">
                  <c:v>30</c:v>
                </c:pt>
                <c:pt idx="1834">
                  <c:v>30</c:v>
                </c:pt>
                <c:pt idx="1835">
                  <c:v>30</c:v>
                </c:pt>
                <c:pt idx="1836">
                  <c:v>30</c:v>
                </c:pt>
                <c:pt idx="1837">
                  <c:v>30</c:v>
                </c:pt>
                <c:pt idx="1838">
                  <c:v>30</c:v>
                </c:pt>
                <c:pt idx="1839">
                  <c:v>30</c:v>
                </c:pt>
                <c:pt idx="1840">
                  <c:v>30</c:v>
                </c:pt>
                <c:pt idx="1841">
                  <c:v>30</c:v>
                </c:pt>
                <c:pt idx="1842">
                  <c:v>30</c:v>
                </c:pt>
                <c:pt idx="1843">
                  <c:v>30</c:v>
                </c:pt>
                <c:pt idx="1844">
                  <c:v>30</c:v>
                </c:pt>
                <c:pt idx="1845">
                  <c:v>30</c:v>
                </c:pt>
                <c:pt idx="1846">
                  <c:v>30</c:v>
                </c:pt>
                <c:pt idx="1847">
                  <c:v>30</c:v>
                </c:pt>
                <c:pt idx="1848">
                  <c:v>30</c:v>
                </c:pt>
                <c:pt idx="1849">
                  <c:v>30</c:v>
                </c:pt>
                <c:pt idx="1850">
                  <c:v>30</c:v>
                </c:pt>
                <c:pt idx="1851">
                  <c:v>30</c:v>
                </c:pt>
                <c:pt idx="1852">
                  <c:v>30</c:v>
                </c:pt>
                <c:pt idx="1853">
                  <c:v>30</c:v>
                </c:pt>
                <c:pt idx="1854">
                  <c:v>30</c:v>
                </c:pt>
                <c:pt idx="1855">
                  <c:v>30</c:v>
                </c:pt>
                <c:pt idx="1856">
                  <c:v>30</c:v>
                </c:pt>
                <c:pt idx="1857">
                  <c:v>30</c:v>
                </c:pt>
                <c:pt idx="1858">
                  <c:v>30</c:v>
                </c:pt>
                <c:pt idx="1859">
                  <c:v>30</c:v>
                </c:pt>
                <c:pt idx="1860">
                  <c:v>30</c:v>
                </c:pt>
                <c:pt idx="1861">
                  <c:v>30</c:v>
                </c:pt>
                <c:pt idx="1862">
                  <c:v>30</c:v>
                </c:pt>
                <c:pt idx="1863">
                  <c:v>30</c:v>
                </c:pt>
                <c:pt idx="1864">
                  <c:v>30</c:v>
                </c:pt>
                <c:pt idx="1865">
                  <c:v>30</c:v>
                </c:pt>
                <c:pt idx="1866">
                  <c:v>30</c:v>
                </c:pt>
                <c:pt idx="1867">
                  <c:v>30</c:v>
                </c:pt>
                <c:pt idx="1868">
                  <c:v>30</c:v>
                </c:pt>
                <c:pt idx="1869">
                  <c:v>30</c:v>
                </c:pt>
                <c:pt idx="1870">
                  <c:v>30</c:v>
                </c:pt>
                <c:pt idx="1871">
                  <c:v>30</c:v>
                </c:pt>
                <c:pt idx="1872">
                  <c:v>30</c:v>
                </c:pt>
                <c:pt idx="1873">
                  <c:v>30</c:v>
                </c:pt>
                <c:pt idx="1874">
                  <c:v>30</c:v>
                </c:pt>
                <c:pt idx="1875">
                  <c:v>30</c:v>
                </c:pt>
                <c:pt idx="1876">
                  <c:v>30</c:v>
                </c:pt>
                <c:pt idx="1877">
                  <c:v>30</c:v>
                </c:pt>
                <c:pt idx="1878">
                  <c:v>30</c:v>
                </c:pt>
                <c:pt idx="1879">
                  <c:v>30</c:v>
                </c:pt>
                <c:pt idx="1880">
                  <c:v>30</c:v>
                </c:pt>
                <c:pt idx="1881">
                  <c:v>30</c:v>
                </c:pt>
                <c:pt idx="1882">
                  <c:v>30</c:v>
                </c:pt>
                <c:pt idx="1883">
                  <c:v>30</c:v>
                </c:pt>
                <c:pt idx="1884">
                  <c:v>30</c:v>
                </c:pt>
                <c:pt idx="1885">
                  <c:v>30</c:v>
                </c:pt>
                <c:pt idx="1886">
                  <c:v>30</c:v>
                </c:pt>
                <c:pt idx="1887">
                  <c:v>30</c:v>
                </c:pt>
                <c:pt idx="1888">
                  <c:v>30</c:v>
                </c:pt>
                <c:pt idx="1889">
                  <c:v>30</c:v>
                </c:pt>
                <c:pt idx="1890">
                  <c:v>30</c:v>
                </c:pt>
                <c:pt idx="1891">
                  <c:v>30</c:v>
                </c:pt>
                <c:pt idx="1892">
                  <c:v>30</c:v>
                </c:pt>
                <c:pt idx="1893">
                  <c:v>30</c:v>
                </c:pt>
                <c:pt idx="1894">
                  <c:v>30</c:v>
                </c:pt>
                <c:pt idx="1895">
                  <c:v>30</c:v>
                </c:pt>
                <c:pt idx="1896">
                  <c:v>30</c:v>
                </c:pt>
                <c:pt idx="1897">
                  <c:v>30</c:v>
                </c:pt>
                <c:pt idx="1898">
                  <c:v>30</c:v>
                </c:pt>
                <c:pt idx="1899">
                  <c:v>30</c:v>
                </c:pt>
                <c:pt idx="1900">
                  <c:v>30</c:v>
                </c:pt>
                <c:pt idx="1901">
                  <c:v>30</c:v>
                </c:pt>
                <c:pt idx="1902">
                  <c:v>30</c:v>
                </c:pt>
                <c:pt idx="1903">
                  <c:v>30</c:v>
                </c:pt>
                <c:pt idx="1904">
                  <c:v>30</c:v>
                </c:pt>
                <c:pt idx="1905">
                  <c:v>30</c:v>
                </c:pt>
                <c:pt idx="1906">
                  <c:v>30</c:v>
                </c:pt>
                <c:pt idx="1907">
                  <c:v>30</c:v>
                </c:pt>
                <c:pt idx="1908">
                  <c:v>30</c:v>
                </c:pt>
                <c:pt idx="1909">
                  <c:v>30</c:v>
                </c:pt>
                <c:pt idx="1910">
                  <c:v>30</c:v>
                </c:pt>
                <c:pt idx="1911">
                  <c:v>30</c:v>
                </c:pt>
                <c:pt idx="1912">
                  <c:v>30</c:v>
                </c:pt>
                <c:pt idx="1913">
                  <c:v>30</c:v>
                </c:pt>
                <c:pt idx="1914">
                  <c:v>30</c:v>
                </c:pt>
                <c:pt idx="1915">
                  <c:v>30</c:v>
                </c:pt>
                <c:pt idx="1916">
                  <c:v>30</c:v>
                </c:pt>
                <c:pt idx="1917">
                  <c:v>30</c:v>
                </c:pt>
                <c:pt idx="1918">
                  <c:v>30</c:v>
                </c:pt>
                <c:pt idx="1919">
                  <c:v>30</c:v>
                </c:pt>
                <c:pt idx="1920">
                  <c:v>30</c:v>
                </c:pt>
                <c:pt idx="1921">
                  <c:v>30</c:v>
                </c:pt>
                <c:pt idx="1922">
                  <c:v>30</c:v>
                </c:pt>
                <c:pt idx="1923">
                  <c:v>30</c:v>
                </c:pt>
                <c:pt idx="1924">
                  <c:v>30</c:v>
                </c:pt>
                <c:pt idx="1925">
                  <c:v>30</c:v>
                </c:pt>
                <c:pt idx="1926">
                  <c:v>30</c:v>
                </c:pt>
                <c:pt idx="1927">
                  <c:v>30</c:v>
                </c:pt>
                <c:pt idx="1928">
                  <c:v>30</c:v>
                </c:pt>
                <c:pt idx="1929">
                  <c:v>30</c:v>
                </c:pt>
                <c:pt idx="1930">
                  <c:v>30</c:v>
                </c:pt>
                <c:pt idx="1931">
                  <c:v>30</c:v>
                </c:pt>
                <c:pt idx="1932">
                  <c:v>30</c:v>
                </c:pt>
                <c:pt idx="1933">
                  <c:v>30</c:v>
                </c:pt>
                <c:pt idx="1934">
                  <c:v>30</c:v>
                </c:pt>
                <c:pt idx="1935">
                  <c:v>30</c:v>
                </c:pt>
                <c:pt idx="1936">
                  <c:v>30</c:v>
                </c:pt>
                <c:pt idx="1937">
                  <c:v>30</c:v>
                </c:pt>
                <c:pt idx="1938">
                  <c:v>30</c:v>
                </c:pt>
                <c:pt idx="1939">
                  <c:v>30</c:v>
                </c:pt>
                <c:pt idx="1940">
                  <c:v>30</c:v>
                </c:pt>
                <c:pt idx="1941">
                  <c:v>30</c:v>
                </c:pt>
                <c:pt idx="1942">
                  <c:v>30</c:v>
                </c:pt>
                <c:pt idx="1943">
                  <c:v>30</c:v>
                </c:pt>
                <c:pt idx="1944">
                  <c:v>30</c:v>
                </c:pt>
                <c:pt idx="1945">
                  <c:v>30</c:v>
                </c:pt>
                <c:pt idx="1946">
                  <c:v>30</c:v>
                </c:pt>
                <c:pt idx="1947">
                  <c:v>30</c:v>
                </c:pt>
                <c:pt idx="1948">
                  <c:v>30</c:v>
                </c:pt>
                <c:pt idx="1949">
                  <c:v>30</c:v>
                </c:pt>
                <c:pt idx="1950">
                  <c:v>30</c:v>
                </c:pt>
                <c:pt idx="1951">
                  <c:v>30</c:v>
                </c:pt>
                <c:pt idx="1952">
                  <c:v>30</c:v>
                </c:pt>
                <c:pt idx="1953">
                  <c:v>30</c:v>
                </c:pt>
                <c:pt idx="1954">
                  <c:v>30</c:v>
                </c:pt>
                <c:pt idx="1955">
                  <c:v>30</c:v>
                </c:pt>
                <c:pt idx="1956">
                  <c:v>30</c:v>
                </c:pt>
                <c:pt idx="1957">
                  <c:v>30</c:v>
                </c:pt>
                <c:pt idx="1958">
                  <c:v>30</c:v>
                </c:pt>
                <c:pt idx="1959">
                  <c:v>30</c:v>
                </c:pt>
                <c:pt idx="1960">
                  <c:v>30</c:v>
                </c:pt>
                <c:pt idx="1961">
                  <c:v>30</c:v>
                </c:pt>
                <c:pt idx="1962">
                  <c:v>30</c:v>
                </c:pt>
                <c:pt idx="1963">
                  <c:v>30</c:v>
                </c:pt>
                <c:pt idx="1964">
                  <c:v>30</c:v>
                </c:pt>
                <c:pt idx="1965">
                  <c:v>30</c:v>
                </c:pt>
                <c:pt idx="1966">
                  <c:v>30</c:v>
                </c:pt>
                <c:pt idx="1967">
                  <c:v>30</c:v>
                </c:pt>
                <c:pt idx="1968">
                  <c:v>30</c:v>
                </c:pt>
                <c:pt idx="1969">
                  <c:v>30</c:v>
                </c:pt>
                <c:pt idx="1970">
                  <c:v>30</c:v>
                </c:pt>
                <c:pt idx="1971">
                  <c:v>30</c:v>
                </c:pt>
                <c:pt idx="1972">
                  <c:v>30</c:v>
                </c:pt>
                <c:pt idx="1973">
                  <c:v>30</c:v>
                </c:pt>
                <c:pt idx="1974">
                  <c:v>30</c:v>
                </c:pt>
                <c:pt idx="1975">
                  <c:v>30</c:v>
                </c:pt>
                <c:pt idx="1976">
                  <c:v>30</c:v>
                </c:pt>
                <c:pt idx="1977">
                  <c:v>30</c:v>
                </c:pt>
                <c:pt idx="1978">
                  <c:v>30</c:v>
                </c:pt>
                <c:pt idx="1979">
                  <c:v>30</c:v>
                </c:pt>
                <c:pt idx="1980">
                  <c:v>30</c:v>
                </c:pt>
                <c:pt idx="1981">
                  <c:v>30</c:v>
                </c:pt>
                <c:pt idx="1982">
                  <c:v>30</c:v>
                </c:pt>
                <c:pt idx="1983">
                  <c:v>30</c:v>
                </c:pt>
                <c:pt idx="1984">
                  <c:v>30</c:v>
                </c:pt>
                <c:pt idx="1985">
                  <c:v>30</c:v>
                </c:pt>
                <c:pt idx="1986">
                  <c:v>30</c:v>
                </c:pt>
                <c:pt idx="1987">
                  <c:v>30</c:v>
                </c:pt>
                <c:pt idx="1988">
                  <c:v>30</c:v>
                </c:pt>
                <c:pt idx="1989">
                  <c:v>30</c:v>
                </c:pt>
                <c:pt idx="1990">
                  <c:v>30</c:v>
                </c:pt>
                <c:pt idx="1991">
                  <c:v>30</c:v>
                </c:pt>
                <c:pt idx="1992">
                  <c:v>30</c:v>
                </c:pt>
                <c:pt idx="1993">
                  <c:v>30</c:v>
                </c:pt>
                <c:pt idx="1994">
                  <c:v>30</c:v>
                </c:pt>
                <c:pt idx="1995">
                  <c:v>30</c:v>
                </c:pt>
                <c:pt idx="1996">
                  <c:v>30</c:v>
                </c:pt>
                <c:pt idx="1997">
                  <c:v>30</c:v>
                </c:pt>
                <c:pt idx="1998">
                  <c:v>30</c:v>
                </c:pt>
                <c:pt idx="1999">
                  <c:v>30</c:v>
                </c:pt>
                <c:pt idx="2000">
                  <c:v>30</c:v>
                </c:pt>
                <c:pt idx="2001">
                  <c:v>30</c:v>
                </c:pt>
                <c:pt idx="2002">
                  <c:v>30</c:v>
                </c:pt>
                <c:pt idx="2003">
                  <c:v>30</c:v>
                </c:pt>
                <c:pt idx="2004">
                  <c:v>30</c:v>
                </c:pt>
                <c:pt idx="2005">
                  <c:v>30</c:v>
                </c:pt>
                <c:pt idx="2006">
                  <c:v>30</c:v>
                </c:pt>
                <c:pt idx="2007">
                  <c:v>30</c:v>
                </c:pt>
                <c:pt idx="2008">
                  <c:v>30</c:v>
                </c:pt>
                <c:pt idx="2009">
                  <c:v>30</c:v>
                </c:pt>
                <c:pt idx="2010">
                  <c:v>30</c:v>
                </c:pt>
                <c:pt idx="2011">
                  <c:v>30</c:v>
                </c:pt>
                <c:pt idx="2012">
                  <c:v>30</c:v>
                </c:pt>
                <c:pt idx="2013">
                  <c:v>30</c:v>
                </c:pt>
                <c:pt idx="2014">
                  <c:v>30</c:v>
                </c:pt>
                <c:pt idx="2015">
                  <c:v>30</c:v>
                </c:pt>
                <c:pt idx="2016">
                  <c:v>30</c:v>
                </c:pt>
                <c:pt idx="2017">
                  <c:v>30</c:v>
                </c:pt>
                <c:pt idx="2018">
                  <c:v>30</c:v>
                </c:pt>
                <c:pt idx="2019">
                  <c:v>30</c:v>
                </c:pt>
                <c:pt idx="2020">
                  <c:v>30</c:v>
                </c:pt>
                <c:pt idx="2021">
                  <c:v>30</c:v>
                </c:pt>
                <c:pt idx="2022">
                  <c:v>30</c:v>
                </c:pt>
                <c:pt idx="2023">
                  <c:v>30</c:v>
                </c:pt>
                <c:pt idx="2024">
                  <c:v>30</c:v>
                </c:pt>
                <c:pt idx="2025">
                  <c:v>30</c:v>
                </c:pt>
                <c:pt idx="2026">
                  <c:v>30</c:v>
                </c:pt>
                <c:pt idx="2027">
                  <c:v>30</c:v>
                </c:pt>
                <c:pt idx="2028">
                  <c:v>30</c:v>
                </c:pt>
                <c:pt idx="2029">
                  <c:v>30</c:v>
                </c:pt>
                <c:pt idx="2030">
                  <c:v>30</c:v>
                </c:pt>
                <c:pt idx="2031">
                  <c:v>30</c:v>
                </c:pt>
                <c:pt idx="2032">
                  <c:v>30</c:v>
                </c:pt>
                <c:pt idx="2033">
                  <c:v>30</c:v>
                </c:pt>
                <c:pt idx="2034">
                  <c:v>30</c:v>
                </c:pt>
                <c:pt idx="2035">
                  <c:v>30</c:v>
                </c:pt>
                <c:pt idx="2036">
                  <c:v>30</c:v>
                </c:pt>
                <c:pt idx="2037">
                  <c:v>30</c:v>
                </c:pt>
                <c:pt idx="2038">
                  <c:v>30</c:v>
                </c:pt>
                <c:pt idx="2039">
                  <c:v>30</c:v>
                </c:pt>
                <c:pt idx="2040">
                  <c:v>30</c:v>
                </c:pt>
                <c:pt idx="2041">
                  <c:v>30</c:v>
                </c:pt>
                <c:pt idx="2042">
                  <c:v>30</c:v>
                </c:pt>
                <c:pt idx="2043">
                  <c:v>30</c:v>
                </c:pt>
                <c:pt idx="2044">
                  <c:v>30</c:v>
                </c:pt>
                <c:pt idx="2045">
                  <c:v>30</c:v>
                </c:pt>
                <c:pt idx="2046">
                  <c:v>30</c:v>
                </c:pt>
                <c:pt idx="2047">
                  <c:v>30</c:v>
                </c:pt>
                <c:pt idx="2048">
                  <c:v>30</c:v>
                </c:pt>
                <c:pt idx="2049">
                  <c:v>30</c:v>
                </c:pt>
                <c:pt idx="2050">
                  <c:v>30</c:v>
                </c:pt>
                <c:pt idx="2051">
                  <c:v>30</c:v>
                </c:pt>
                <c:pt idx="2052">
                  <c:v>30</c:v>
                </c:pt>
                <c:pt idx="2053">
                  <c:v>30</c:v>
                </c:pt>
                <c:pt idx="2054">
                  <c:v>30</c:v>
                </c:pt>
                <c:pt idx="2055">
                  <c:v>30</c:v>
                </c:pt>
                <c:pt idx="2056">
                  <c:v>30</c:v>
                </c:pt>
                <c:pt idx="2057">
                  <c:v>30</c:v>
                </c:pt>
                <c:pt idx="2058">
                  <c:v>30</c:v>
                </c:pt>
                <c:pt idx="2059">
                  <c:v>30</c:v>
                </c:pt>
                <c:pt idx="2060">
                  <c:v>30</c:v>
                </c:pt>
                <c:pt idx="2061">
                  <c:v>30</c:v>
                </c:pt>
                <c:pt idx="2062">
                  <c:v>30</c:v>
                </c:pt>
                <c:pt idx="2063">
                  <c:v>30</c:v>
                </c:pt>
                <c:pt idx="2064">
                  <c:v>30</c:v>
                </c:pt>
                <c:pt idx="2065">
                  <c:v>30</c:v>
                </c:pt>
                <c:pt idx="2066">
                  <c:v>30</c:v>
                </c:pt>
                <c:pt idx="2067">
                  <c:v>30</c:v>
                </c:pt>
                <c:pt idx="2068">
                  <c:v>30</c:v>
                </c:pt>
                <c:pt idx="2069">
                  <c:v>30</c:v>
                </c:pt>
                <c:pt idx="2070">
                  <c:v>30</c:v>
                </c:pt>
                <c:pt idx="2071">
                  <c:v>30</c:v>
                </c:pt>
                <c:pt idx="2072">
                  <c:v>30</c:v>
                </c:pt>
                <c:pt idx="2073">
                  <c:v>30</c:v>
                </c:pt>
                <c:pt idx="2074">
                  <c:v>30</c:v>
                </c:pt>
                <c:pt idx="2075">
                  <c:v>30</c:v>
                </c:pt>
                <c:pt idx="2076">
                  <c:v>30</c:v>
                </c:pt>
                <c:pt idx="2077">
                  <c:v>30</c:v>
                </c:pt>
                <c:pt idx="2078">
                  <c:v>30</c:v>
                </c:pt>
                <c:pt idx="2079">
                  <c:v>30</c:v>
                </c:pt>
                <c:pt idx="2080">
                  <c:v>30</c:v>
                </c:pt>
                <c:pt idx="2081">
                  <c:v>30</c:v>
                </c:pt>
                <c:pt idx="2082">
                  <c:v>30</c:v>
                </c:pt>
                <c:pt idx="2083">
                  <c:v>30</c:v>
                </c:pt>
                <c:pt idx="2084">
                  <c:v>30</c:v>
                </c:pt>
                <c:pt idx="2085">
                  <c:v>30</c:v>
                </c:pt>
                <c:pt idx="2086">
                  <c:v>30</c:v>
                </c:pt>
                <c:pt idx="2087">
                  <c:v>30</c:v>
                </c:pt>
                <c:pt idx="2088">
                  <c:v>30</c:v>
                </c:pt>
                <c:pt idx="2089">
                  <c:v>30</c:v>
                </c:pt>
                <c:pt idx="2090">
                  <c:v>30</c:v>
                </c:pt>
                <c:pt idx="2091">
                  <c:v>30</c:v>
                </c:pt>
                <c:pt idx="2092">
                  <c:v>30</c:v>
                </c:pt>
                <c:pt idx="2093">
                  <c:v>30</c:v>
                </c:pt>
                <c:pt idx="2094">
                  <c:v>30</c:v>
                </c:pt>
                <c:pt idx="2095">
                  <c:v>30</c:v>
                </c:pt>
                <c:pt idx="2096">
                  <c:v>30</c:v>
                </c:pt>
                <c:pt idx="2097">
                  <c:v>30</c:v>
                </c:pt>
                <c:pt idx="2098">
                  <c:v>30</c:v>
                </c:pt>
                <c:pt idx="2099">
                  <c:v>30</c:v>
                </c:pt>
                <c:pt idx="2100">
                  <c:v>30</c:v>
                </c:pt>
                <c:pt idx="2101">
                  <c:v>30</c:v>
                </c:pt>
                <c:pt idx="2102">
                  <c:v>30</c:v>
                </c:pt>
                <c:pt idx="2103">
                  <c:v>30</c:v>
                </c:pt>
                <c:pt idx="2104">
                  <c:v>30</c:v>
                </c:pt>
                <c:pt idx="2105">
                  <c:v>30</c:v>
                </c:pt>
                <c:pt idx="2106">
                  <c:v>30</c:v>
                </c:pt>
                <c:pt idx="2107">
                  <c:v>30</c:v>
                </c:pt>
                <c:pt idx="2108">
                  <c:v>30</c:v>
                </c:pt>
                <c:pt idx="2109">
                  <c:v>30</c:v>
                </c:pt>
                <c:pt idx="2110">
                  <c:v>30</c:v>
                </c:pt>
                <c:pt idx="2111">
                  <c:v>30</c:v>
                </c:pt>
                <c:pt idx="2112">
                  <c:v>30</c:v>
                </c:pt>
                <c:pt idx="2113">
                  <c:v>30</c:v>
                </c:pt>
                <c:pt idx="2114">
                  <c:v>30</c:v>
                </c:pt>
                <c:pt idx="2115">
                  <c:v>30</c:v>
                </c:pt>
                <c:pt idx="2116">
                  <c:v>30</c:v>
                </c:pt>
                <c:pt idx="2117">
                  <c:v>30</c:v>
                </c:pt>
                <c:pt idx="2118">
                  <c:v>30</c:v>
                </c:pt>
                <c:pt idx="2119">
                  <c:v>30</c:v>
                </c:pt>
                <c:pt idx="2120">
                  <c:v>30</c:v>
                </c:pt>
                <c:pt idx="2121">
                  <c:v>30</c:v>
                </c:pt>
                <c:pt idx="2122">
                  <c:v>30</c:v>
                </c:pt>
                <c:pt idx="2123">
                  <c:v>30</c:v>
                </c:pt>
                <c:pt idx="2124">
                  <c:v>30</c:v>
                </c:pt>
                <c:pt idx="2125">
                  <c:v>30</c:v>
                </c:pt>
                <c:pt idx="2126">
                  <c:v>30</c:v>
                </c:pt>
                <c:pt idx="2127">
                  <c:v>30</c:v>
                </c:pt>
                <c:pt idx="2128">
                  <c:v>30</c:v>
                </c:pt>
                <c:pt idx="2129">
                  <c:v>30</c:v>
                </c:pt>
                <c:pt idx="2130">
                  <c:v>30</c:v>
                </c:pt>
                <c:pt idx="2131">
                  <c:v>30</c:v>
                </c:pt>
                <c:pt idx="2132">
                  <c:v>30</c:v>
                </c:pt>
                <c:pt idx="2133">
                  <c:v>30</c:v>
                </c:pt>
                <c:pt idx="2134">
                  <c:v>30</c:v>
                </c:pt>
                <c:pt idx="2135">
                  <c:v>30</c:v>
                </c:pt>
                <c:pt idx="2136">
                  <c:v>30</c:v>
                </c:pt>
                <c:pt idx="2137">
                  <c:v>30</c:v>
                </c:pt>
                <c:pt idx="2138">
                  <c:v>30</c:v>
                </c:pt>
                <c:pt idx="2139">
                  <c:v>30</c:v>
                </c:pt>
                <c:pt idx="2140">
                  <c:v>30</c:v>
                </c:pt>
                <c:pt idx="2141">
                  <c:v>30</c:v>
                </c:pt>
                <c:pt idx="2142">
                  <c:v>30</c:v>
                </c:pt>
                <c:pt idx="2143">
                  <c:v>30</c:v>
                </c:pt>
                <c:pt idx="2144">
                  <c:v>30</c:v>
                </c:pt>
                <c:pt idx="2145">
                  <c:v>30</c:v>
                </c:pt>
                <c:pt idx="2146">
                  <c:v>30</c:v>
                </c:pt>
                <c:pt idx="2147">
                  <c:v>30</c:v>
                </c:pt>
                <c:pt idx="2148">
                  <c:v>30</c:v>
                </c:pt>
                <c:pt idx="2149">
                  <c:v>30</c:v>
                </c:pt>
                <c:pt idx="2150">
                  <c:v>30</c:v>
                </c:pt>
                <c:pt idx="2151">
                  <c:v>30</c:v>
                </c:pt>
                <c:pt idx="2152">
                  <c:v>30</c:v>
                </c:pt>
                <c:pt idx="2153">
                  <c:v>30</c:v>
                </c:pt>
                <c:pt idx="2154">
                  <c:v>30</c:v>
                </c:pt>
                <c:pt idx="2155">
                  <c:v>30</c:v>
                </c:pt>
                <c:pt idx="2156">
                  <c:v>30</c:v>
                </c:pt>
                <c:pt idx="2157">
                  <c:v>30</c:v>
                </c:pt>
                <c:pt idx="2158">
                  <c:v>30</c:v>
                </c:pt>
                <c:pt idx="2159">
                  <c:v>30</c:v>
                </c:pt>
                <c:pt idx="2160">
                  <c:v>30</c:v>
                </c:pt>
                <c:pt idx="2161">
                  <c:v>30</c:v>
                </c:pt>
                <c:pt idx="2162">
                  <c:v>30</c:v>
                </c:pt>
                <c:pt idx="2163">
                  <c:v>30</c:v>
                </c:pt>
                <c:pt idx="2164">
                  <c:v>30</c:v>
                </c:pt>
                <c:pt idx="2165">
                  <c:v>30</c:v>
                </c:pt>
                <c:pt idx="2166">
                  <c:v>30</c:v>
                </c:pt>
                <c:pt idx="2167">
                  <c:v>30</c:v>
                </c:pt>
                <c:pt idx="2168">
                  <c:v>30</c:v>
                </c:pt>
                <c:pt idx="2169">
                  <c:v>30</c:v>
                </c:pt>
                <c:pt idx="2170">
                  <c:v>30</c:v>
                </c:pt>
                <c:pt idx="2171">
                  <c:v>30</c:v>
                </c:pt>
                <c:pt idx="2172">
                  <c:v>30</c:v>
                </c:pt>
                <c:pt idx="2173">
                  <c:v>30</c:v>
                </c:pt>
                <c:pt idx="2174">
                  <c:v>30</c:v>
                </c:pt>
                <c:pt idx="2175">
                  <c:v>30</c:v>
                </c:pt>
                <c:pt idx="2176">
                  <c:v>30</c:v>
                </c:pt>
                <c:pt idx="2177">
                  <c:v>30</c:v>
                </c:pt>
                <c:pt idx="2178">
                  <c:v>30</c:v>
                </c:pt>
                <c:pt idx="2179">
                  <c:v>30</c:v>
                </c:pt>
                <c:pt idx="2180">
                  <c:v>30</c:v>
                </c:pt>
                <c:pt idx="2181">
                  <c:v>30</c:v>
                </c:pt>
                <c:pt idx="2182">
                  <c:v>30</c:v>
                </c:pt>
                <c:pt idx="2183">
                  <c:v>30</c:v>
                </c:pt>
                <c:pt idx="2184">
                  <c:v>30</c:v>
                </c:pt>
                <c:pt idx="2185">
                  <c:v>30</c:v>
                </c:pt>
                <c:pt idx="2186">
                  <c:v>30</c:v>
                </c:pt>
                <c:pt idx="2187">
                  <c:v>30</c:v>
                </c:pt>
                <c:pt idx="2188">
                  <c:v>30</c:v>
                </c:pt>
                <c:pt idx="2189">
                  <c:v>30</c:v>
                </c:pt>
                <c:pt idx="2190">
                  <c:v>30</c:v>
                </c:pt>
                <c:pt idx="2191">
                  <c:v>30</c:v>
                </c:pt>
                <c:pt idx="2192">
                  <c:v>30</c:v>
                </c:pt>
                <c:pt idx="2193">
                  <c:v>30</c:v>
                </c:pt>
                <c:pt idx="2194">
                  <c:v>30</c:v>
                </c:pt>
                <c:pt idx="2195">
                  <c:v>30</c:v>
                </c:pt>
                <c:pt idx="2196">
                  <c:v>30</c:v>
                </c:pt>
                <c:pt idx="2197">
                  <c:v>30</c:v>
                </c:pt>
                <c:pt idx="2198">
                  <c:v>30</c:v>
                </c:pt>
                <c:pt idx="2199">
                  <c:v>30</c:v>
                </c:pt>
                <c:pt idx="2200">
                  <c:v>30</c:v>
                </c:pt>
                <c:pt idx="2201">
                  <c:v>30</c:v>
                </c:pt>
                <c:pt idx="2202">
                  <c:v>30</c:v>
                </c:pt>
                <c:pt idx="2203">
                  <c:v>30</c:v>
                </c:pt>
                <c:pt idx="2204">
                  <c:v>30</c:v>
                </c:pt>
                <c:pt idx="2205">
                  <c:v>30</c:v>
                </c:pt>
                <c:pt idx="2206">
                  <c:v>30</c:v>
                </c:pt>
                <c:pt idx="2207">
                  <c:v>30</c:v>
                </c:pt>
                <c:pt idx="2208">
                  <c:v>30</c:v>
                </c:pt>
                <c:pt idx="2209">
                  <c:v>30</c:v>
                </c:pt>
                <c:pt idx="2210">
                  <c:v>30</c:v>
                </c:pt>
                <c:pt idx="2211">
                  <c:v>30</c:v>
                </c:pt>
                <c:pt idx="2212">
                  <c:v>30</c:v>
                </c:pt>
                <c:pt idx="2213">
                  <c:v>30</c:v>
                </c:pt>
                <c:pt idx="2214">
                  <c:v>30</c:v>
                </c:pt>
                <c:pt idx="2215">
                  <c:v>30</c:v>
                </c:pt>
                <c:pt idx="2216">
                  <c:v>30</c:v>
                </c:pt>
                <c:pt idx="2217">
                  <c:v>30</c:v>
                </c:pt>
                <c:pt idx="2218">
                  <c:v>30</c:v>
                </c:pt>
                <c:pt idx="2219">
                  <c:v>30</c:v>
                </c:pt>
                <c:pt idx="2220">
                  <c:v>30</c:v>
                </c:pt>
                <c:pt idx="2221">
                  <c:v>30</c:v>
                </c:pt>
                <c:pt idx="2222">
                  <c:v>30</c:v>
                </c:pt>
                <c:pt idx="2223">
                  <c:v>30</c:v>
                </c:pt>
                <c:pt idx="2224">
                  <c:v>30</c:v>
                </c:pt>
                <c:pt idx="2225">
                  <c:v>30</c:v>
                </c:pt>
                <c:pt idx="2226">
                  <c:v>30</c:v>
                </c:pt>
                <c:pt idx="2227">
                  <c:v>30</c:v>
                </c:pt>
                <c:pt idx="2228">
                  <c:v>30</c:v>
                </c:pt>
                <c:pt idx="2229">
                  <c:v>30</c:v>
                </c:pt>
                <c:pt idx="2230">
                  <c:v>30</c:v>
                </c:pt>
                <c:pt idx="2231">
                  <c:v>30</c:v>
                </c:pt>
                <c:pt idx="2232">
                  <c:v>30</c:v>
                </c:pt>
                <c:pt idx="2233">
                  <c:v>30</c:v>
                </c:pt>
                <c:pt idx="2234">
                  <c:v>30</c:v>
                </c:pt>
                <c:pt idx="2235">
                  <c:v>30</c:v>
                </c:pt>
                <c:pt idx="2236">
                  <c:v>30</c:v>
                </c:pt>
                <c:pt idx="2237">
                  <c:v>30</c:v>
                </c:pt>
                <c:pt idx="2238">
                  <c:v>30</c:v>
                </c:pt>
                <c:pt idx="2239">
                  <c:v>30</c:v>
                </c:pt>
                <c:pt idx="2240">
                  <c:v>30</c:v>
                </c:pt>
                <c:pt idx="2241">
                  <c:v>30</c:v>
                </c:pt>
                <c:pt idx="2242">
                  <c:v>30</c:v>
                </c:pt>
                <c:pt idx="2243">
                  <c:v>30</c:v>
                </c:pt>
                <c:pt idx="2244">
                  <c:v>30</c:v>
                </c:pt>
                <c:pt idx="2245">
                  <c:v>30</c:v>
                </c:pt>
                <c:pt idx="2246">
                  <c:v>30</c:v>
                </c:pt>
                <c:pt idx="2247">
                  <c:v>30</c:v>
                </c:pt>
                <c:pt idx="2248">
                  <c:v>30</c:v>
                </c:pt>
                <c:pt idx="2249">
                  <c:v>30</c:v>
                </c:pt>
                <c:pt idx="2250">
                  <c:v>30</c:v>
                </c:pt>
                <c:pt idx="2251">
                  <c:v>30</c:v>
                </c:pt>
                <c:pt idx="2252">
                  <c:v>30</c:v>
                </c:pt>
                <c:pt idx="2253">
                  <c:v>30</c:v>
                </c:pt>
                <c:pt idx="2254">
                  <c:v>30</c:v>
                </c:pt>
                <c:pt idx="2255">
                  <c:v>30</c:v>
                </c:pt>
                <c:pt idx="2256">
                  <c:v>30</c:v>
                </c:pt>
                <c:pt idx="2257">
                  <c:v>30</c:v>
                </c:pt>
                <c:pt idx="2258">
                  <c:v>30</c:v>
                </c:pt>
                <c:pt idx="2259">
                  <c:v>30</c:v>
                </c:pt>
                <c:pt idx="2260">
                  <c:v>30</c:v>
                </c:pt>
                <c:pt idx="2261">
                  <c:v>30</c:v>
                </c:pt>
                <c:pt idx="2262">
                  <c:v>30</c:v>
                </c:pt>
                <c:pt idx="2263">
                  <c:v>30</c:v>
                </c:pt>
                <c:pt idx="2264">
                  <c:v>30</c:v>
                </c:pt>
                <c:pt idx="2265">
                  <c:v>30</c:v>
                </c:pt>
                <c:pt idx="2266">
                  <c:v>30</c:v>
                </c:pt>
                <c:pt idx="2267">
                  <c:v>30</c:v>
                </c:pt>
                <c:pt idx="2268">
                  <c:v>30</c:v>
                </c:pt>
                <c:pt idx="2269">
                  <c:v>30</c:v>
                </c:pt>
                <c:pt idx="2270">
                  <c:v>30</c:v>
                </c:pt>
                <c:pt idx="2271">
                  <c:v>30</c:v>
                </c:pt>
                <c:pt idx="2272">
                  <c:v>30</c:v>
                </c:pt>
                <c:pt idx="2273">
                  <c:v>30</c:v>
                </c:pt>
                <c:pt idx="2274">
                  <c:v>30</c:v>
                </c:pt>
                <c:pt idx="2275">
                  <c:v>30</c:v>
                </c:pt>
                <c:pt idx="2276">
                  <c:v>30</c:v>
                </c:pt>
                <c:pt idx="2277">
                  <c:v>30</c:v>
                </c:pt>
                <c:pt idx="2278">
                  <c:v>30</c:v>
                </c:pt>
                <c:pt idx="2279">
                  <c:v>30</c:v>
                </c:pt>
                <c:pt idx="2280">
                  <c:v>30</c:v>
                </c:pt>
                <c:pt idx="2281">
                  <c:v>30</c:v>
                </c:pt>
                <c:pt idx="2282">
                  <c:v>30</c:v>
                </c:pt>
                <c:pt idx="2283">
                  <c:v>30</c:v>
                </c:pt>
                <c:pt idx="2284">
                  <c:v>30</c:v>
                </c:pt>
                <c:pt idx="2285">
                  <c:v>30</c:v>
                </c:pt>
                <c:pt idx="2286">
                  <c:v>30</c:v>
                </c:pt>
                <c:pt idx="2287">
                  <c:v>30</c:v>
                </c:pt>
                <c:pt idx="2288">
                  <c:v>30</c:v>
                </c:pt>
                <c:pt idx="2289">
                  <c:v>30</c:v>
                </c:pt>
                <c:pt idx="2290">
                  <c:v>30</c:v>
                </c:pt>
                <c:pt idx="2291">
                  <c:v>30</c:v>
                </c:pt>
                <c:pt idx="2292">
                  <c:v>30</c:v>
                </c:pt>
                <c:pt idx="2293">
                  <c:v>30</c:v>
                </c:pt>
                <c:pt idx="2294">
                  <c:v>30</c:v>
                </c:pt>
                <c:pt idx="2295">
                  <c:v>30</c:v>
                </c:pt>
                <c:pt idx="2296">
                  <c:v>30</c:v>
                </c:pt>
                <c:pt idx="2297">
                  <c:v>30</c:v>
                </c:pt>
                <c:pt idx="2298">
                  <c:v>30</c:v>
                </c:pt>
                <c:pt idx="2299">
                  <c:v>30</c:v>
                </c:pt>
                <c:pt idx="2300">
                  <c:v>30</c:v>
                </c:pt>
                <c:pt idx="2301">
                  <c:v>30</c:v>
                </c:pt>
                <c:pt idx="2302">
                  <c:v>30</c:v>
                </c:pt>
                <c:pt idx="2303">
                  <c:v>30</c:v>
                </c:pt>
                <c:pt idx="2304">
                  <c:v>30</c:v>
                </c:pt>
                <c:pt idx="2305">
                  <c:v>30</c:v>
                </c:pt>
                <c:pt idx="2306">
                  <c:v>30</c:v>
                </c:pt>
                <c:pt idx="2307">
                  <c:v>30</c:v>
                </c:pt>
                <c:pt idx="2308">
                  <c:v>30</c:v>
                </c:pt>
                <c:pt idx="2309">
                  <c:v>30</c:v>
                </c:pt>
                <c:pt idx="2310">
                  <c:v>30</c:v>
                </c:pt>
                <c:pt idx="2311">
                  <c:v>30</c:v>
                </c:pt>
                <c:pt idx="2312">
                  <c:v>30</c:v>
                </c:pt>
                <c:pt idx="2313">
                  <c:v>30</c:v>
                </c:pt>
                <c:pt idx="2314">
                  <c:v>30</c:v>
                </c:pt>
                <c:pt idx="2315">
                  <c:v>30</c:v>
                </c:pt>
                <c:pt idx="2316">
                  <c:v>30</c:v>
                </c:pt>
                <c:pt idx="2317">
                  <c:v>30</c:v>
                </c:pt>
                <c:pt idx="2318">
                  <c:v>30</c:v>
                </c:pt>
                <c:pt idx="2319">
                  <c:v>30</c:v>
                </c:pt>
                <c:pt idx="2320">
                  <c:v>30</c:v>
                </c:pt>
                <c:pt idx="2321">
                  <c:v>30</c:v>
                </c:pt>
                <c:pt idx="2322">
                  <c:v>30</c:v>
                </c:pt>
                <c:pt idx="2323">
                  <c:v>30</c:v>
                </c:pt>
                <c:pt idx="2324">
                  <c:v>30</c:v>
                </c:pt>
                <c:pt idx="2325">
                  <c:v>30</c:v>
                </c:pt>
                <c:pt idx="2326">
                  <c:v>30</c:v>
                </c:pt>
                <c:pt idx="2327">
                  <c:v>30</c:v>
                </c:pt>
                <c:pt idx="2328">
                  <c:v>30</c:v>
                </c:pt>
                <c:pt idx="2329">
                  <c:v>30</c:v>
                </c:pt>
                <c:pt idx="2330">
                  <c:v>30</c:v>
                </c:pt>
                <c:pt idx="2331">
                  <c:v>30</c:v>
                </c:pt>
                <c:pt idx="2332">
                  <c:v>30</c:v>
                </c:pt>
                <c:pt idx="2333">
                  <c:v>30</c:v>
                </c:pt>
                <c:pt idx="2334">
                  <c:v>30</c:v>
                </c:pt>
                <c:pt idx="2335">
                  <c:v>30</c:v>
                </c:pt>
                <c:pt idx="2336">
                  <c:v>30</c:v>
                </c:pt>
                <c:pt idx="2337">
                  <c:v>30</c:v>
                </c:pt>
                <c:pt idx="2338">
                  <c:v>30</c:v>
                </c:pt>
                <c:pt idx="2339">
                  <c:v>30</c:v>
                </c:pt>
                <c:pt idx="2340">
                  <c:v>30</c:v>
                </c:pt>
                <c:pt idx="2341">
                  <c:v>30</c:v>
                </c:pt>
                <c:pt idx="2342">
                  <c:v>30</c:v>
                </c:pt>
                <c:pt idx="2343">
                  <c:v>30</c:v>
                </c:pt>
                <c:pt idx="2344">
                  <c:v>30</c:v>
                </c:pt>
                <c:pt idx="2345">
                  <c:v>30</c:v>
                </c:pt>
                <c:pt idx="2346">
                  <c:v>30</c:v>
                </c:pt>
                <c:pt idx="2347">
                  <c:v>30</c:v>
                </c:pt>
                <c:pt idx="2348">
                  <c:v>30</c:v>
                </c:pt>
                <c:pt idx="2349">
                  <c:v>30</c:v>
                </c:pt>
                <c:pt idx="2350">
                  <c:v>30</c:v>
                </c:pt>
                <c:pt idx="2351">
                  <c:v>30</c:v>
                </c:pt>
                <c:pt idx="2352">
                  <c:v>30</c:v>
                </c:pt>
                <c:pt idx="2353">
                  <c:v>30</c:v>
                </c:pt>
                <c:pt idx="2354">
                  <c:v>30</c:v>
                </c:pt>
                <c:pt idx="2355">
                  <c:v>30</c:v>
                </c:pt>
                <c:pt idx="2356">
                  <c:v>30</c:v>
                </c:pt>
                <c:pt idx="2357">
                  <c:v>30</c:v>
                </c:pt>
                <c:pt idx="2358">
                  <c:v>30</c:v>
                </c:pt>
                <c:pt idx="2359">
                  <c:v>30</c:v>
                </c:pt>
                <c:pt idx="2360">
                  <c:v>30</c:v>
                </c:pt>
                <c:pt idx="2361">
                  <c:v>30</c:v>
                </c:pt>
                <c:pt idx="2362">
                  <c:v>30</c:v>
                </c:pt>
                <c:pt idx="2363">
                  <c:v>30</c:v>
                </c:pt>
                <c:pt idx="2364">
                  <c:v>30</c:v>
                </c:pt>
                <c:pt idx="2365">
                  <c:v>30</c:v>
                </c:pt>
                <c:pt idx="2366">
                  <c:v>30</c:v>
                </c:pt>
                <c:pt idx="2367">
                  <c:v>30</c:v>
                </c:pt>
                <c:pt idx="2368">
                  <c:v>30</c:v>
                </c:pt>
                <c:pt idx="2369">
                  <c:v>30</c:v>
                </c:pt>
                <c:pt idx="2370">
                  <c:v>30</c:v>
                </c:pt>
                <c:pt idx="2371">
                  <c:v>30</c:v>
                </c:pt>
                <c:pt idx="2372">
                  <c:v>30</c:v>
                </c:pt>
                <c:pt idx="2373">
                  <c:v>30</c:v>
                </c:pt>
                <c:pt idx="2374">
                  <c:v>30</c:v>
                </c:pt>
                <c:pt idx="2375">
                  <c:v>30</c:v>
                </c:pt>
                <c:pt idx="2376">
                  <c:v>30</c:v>
                </c:pt>
                <c:pt idx="2377">
                  <c:v>30</c:v>
                </c:pt>
                <c:pt idx="2378">
                  <c:v>30</c:v>
                </c:pt>
                <c:pt idx="2379">
                  <c:v>30</c:v>
                </c:pt>
                <c:pt idx="2380">
                  <c:v>30</c:v>
                </c:pt>
                <c:pt idx="2381">
                  <c:v>30</c:v>
                </c:pt>
                <c:pt idx="2382">
                  <c:v>30</c:v>
                </c:pt>
                <c:pt idx="2383">
                  <c:v>30</c:v>
                </c:pt>
                <c:pt idx="2384">
                  <c:v>30</c:v>
                </c:pt>
                <c:pt idx="2385">
                  <c:v>30</c:v>
                </c:pt>
                <c:pt idx="2386">
                  <c:v>30</c:v>
                </c:pt>
                <c:pt idx="2387">
                  <c:v>30</c:v>
                </c:pt>
                <c:pt idx="2388">
                  <c:v>30</c:v>
                </c:pt>
                <c:pt idx="2389">
                  <c:v>30</c:v>
                </c:pt>
                <c:pt idx="2390">
                  <c:v>30</c:v>
                </c:pt>
                <c:pt idx="2391">
                  <c:v>30</c:v>
                </c:pt>
                <c:pt idx="2392">
                  <c:v>30</c:v>
                </c:pt>
                <c:pt idx="2393">
                  <c:v>30</c:v>
                </c:pt>
                <c:pt idx="2394">
                  <c:v>30</c:v>
                </c:pt>
                <c:pt idx="2395">
                  <c:v>30</c:v>
                </c:pt>
                <c:pt idx="2396">
                  <c:v>30</c:v>
                </c:pt>
                <c:pt idx="2397">
                  <c:v>30</c:v>
                </c:pt>
                <c:pt idx="2398">
                  <c:v>30</c:v>
                </c:pt>
                <c:pt idx="2399">
                  <c:v>30</c:v>
                </c:pt>
                <c:pt idx="2400">
                  <c:v>30</c:v>
                </c:pt>
                <c:pt idx="2401">
                  <c:v>30</c:v>
                </c:pt>
                <c:pt idx="2402">
                  <c:v>30</c:v>
                </c:pt>
                <c:pt idx="2403">
                  <c:v>30</c:v>
                </c:pt>
                <c:pt idx="2404">
                  <c:v>30</c:v>
                </c:pt>
                <c:pt idx="2405">
                  <c:v>30</c:v>
                </c:pt>
                <c:pt idx="2406">
                  <c:v>30</c:v>
                </c:pt>
                <c:pt idx="2407">
                  <c:v>30</c:v>
                </c:pt>
                <c:pt idx="2408">
                  <c:v>30</c:v>
                </c:pt>
                <c:pt idx="2409">
                  <c:v>30</c:v>
                </c:pt>
                <c:pt idx="2410">
                  <c:v>30</c:v>
                </c:pt>
                <c:pt idx="2411">
                  <c:v>30</c:v>
                </c:pt>
                <c:pt idx="2412">
                  <c:v>30</c:v>
                </c:pt>
                <c:pt idx="2413">
                  <c:v>30</c:v>
                </c:pt>
                <c:pt idx="2414">
                  <c:v>30</c:v>
                </c:pt>
                <c:pt idx="2415">
                  <c:v>30</c:v>
                </c:pt>
                <c:pt idx="2416">
                  <c:v>30</c:v>
                </c:pt>
                <c:pt idx="2417">
                  <c:v>30</c:v>
                </c:pt>
                <c:pt idx="2418">
                  <c:v>30</c:v>
                </c:pt>
                <c:pt idx="2419">
                  <c:v>30</c:v>
                </c:pt>
                <c:pt idx="2420">
                  <c:v>30</c:v>
                </c:pt>
                <c:pt idx="2421">
                  <c:v>30</c:v>
                </c:pt>
                <c:pt idx="2422">
                  <c:v>30</c:v>
                </c:pt>
                <c:pt idx="2423">
                  <c:v>30</c:v>
                </c:pt>
                <c:pt idx="2424">
                  <c:v>30</c:v>
                </c:pt>
                <c:pt idx="2425">
                  <c:v>30</c:v>
                </c:pt>
                <c:pt idx="2426">
                  <c:v>30</c:v>
                </c:pt>
                <c:pt idx="2427">
                  <c:v>30</c:v>
                </c:pt>
                <c:pt idx="2428">
                  <c:v>30</c:v>
                </c:pt>
                <c:pt idx="2429">
                  <c:v>30</c:v>
                </c:pt>
                <c:pt idx="2430">
                  <c:v>30</c:v>
                </c:pt>
                <c:pt idx="2431">
                  <c:v>30</c:v>
                </c:pt>
                <c:pt idx="2432">
                  <c:v>30</c:v>
                </c:pt>
                <c:pt idx="2433">
                  <c:v>30</c:v>
                </c:pt>
                <c:pt idx="2434">
                  <c:v>30</c:v>
                </c:pt>
                <c:pt idx="2435">
                  <c:v>30</c:v>
                </c:pt>
                <c:pt idx="2436">
                  <c:v>30</c:v>
                </c:pt>
                <c:pt idx="2437">
                  <c:v>30</c:v>
                </c:pt>
                <c:pt idx="2438">
                  <c:v>30</c:v>
                </c:pt>
                <c:pt idx="2439">
                  <c:v>30</c:v>
                </c:pt>
                <c:pt idx="2440">
                  <c:v>30</c:v>
                </c:pt>
                <c:pt idx="2441">
                  <c:v>30</c:v>
                </c:pt>
                <c:pt idx="2442">
                  <c:v>30</c:v>
                </c:pt>
                <c:pt idx="2443">
                  <c:v>30</c:v>
                </c:pt>
                <c:pt idx="2444">
                  <c:v>30</c:v>
                </c:pt>
                <c:pt idx="2445">
                  <c:v>30</c:v>
                </c:pt>
                <c:pt idx="2446">
                  <c:v>30</c:v>
                </c:pt>
                <c:pt idx="2447">
                  <c:v>30</c:v>
                </c:pt>
                <c:pt idx="2448">
                  <c:v>30</c:v>
                </c:pt>
                <c:pt idx="2449">
                  <c:v>30</c:v>
                </c:pt>
                <c:pt idx="2450">
                  <c:v>30</c:v>
                </c:pt>
                <c:pt idx="2451">
                  <c:v>30</c:v>
                </c:pt>
                <c:pt idx="2452">
                  <c:v>30</c:v>
                </c:pt>
                <c:pt idx="2453">
                  <c:v>30</c:v>
                </c:pt>
                <c:pt idx="2454">
                  <c:v>30</c:v>
                </c:pt>
                <c:pt idx="2455">
                  <c:v>30</c:v>
                </c:pt>
                <c:pt idx="2456">
                  <c:v>30</c:v>
                </c:pt>
                <c:pt idx="2457">
                  <c:v>30</c:v>
                </c:pt>
                <c:pt idx="2458">
                  <c:v>30</c:v>
                </c:pt>
                <c:pt idx="2459">
                  <c:v>30</c:v>
                </c:pt>
                <c:pt idx="2460">
                  <c:v>30</c:v>
                </c:pt>
                <c:pt idx="2461">
                  <c:v>30</c:v>
                </c:pt>
                <c:pt idx="2462">
                  <c:v>30</c:v>
                </c:pt>
                <c:pt idx="2463">
                  <c:v>30</c:v>
                </c:pt>
                <c:pt idx="2464">
                  <c:v>30</c:v>
                </c:pt>
                <c:pt idx="2465">
                  <c:v>30</c:v>
                </c:pt>
                <c:pt idx="2466">
                  <c:v>30</c:v>
                </c:pt>
                <c:pt idx="2467">
                  <c:v>30</c:v>
                </c:pt>
                <c:pt idx="2468">
                  <c:v>30</c:v>
                </c:pt>
                <c:pt idx="2469">
                  <c:v>30</c:v>
                </c:pt>
                <c:pt idx="2470">
                  <c:v>30</c:v>
                </c:pt>
                <c:pt idx="2471">
                  <c:v>30</c:v>
                </c:pt>
                <c:pt idx="2472">
                  <c:v>30</c:v>
                </c:pt>
                <c:pt idx="2473">
                  <c:v>30</c:v>
                </c:pt>
                <c:pt idx="2474">
                  <c:v>30</c:v>
                </c:pt>
                <c:pt idx="2475">
                  <c:v>30</c:v>
                </c:pt>
                <c:pt idx="2476">
                  <c:v>30</c:v>
                </c:pt>
                <c:pt idx="2477">
                  <c:v>30</c:v>
                </c:pt>
                <c:pt idx="2478">
                  <c:v>30</c:v>
                </c:pt>
                <c:pt idx="2479">
                  <c:v>30</c:v>
                </c:pt>
                <c:pt idx="2480">
                  <c:v>30</c:v>
                </c:pt>
                <c:pt idx="2481">
                  <c:v>30</c:v>
                </c:pt>
                <c:pt idx="2482">
                  <c:v>30</c:v>
                </c:pt>
                <c:pt idx="2483">
                  <c:v>30</c:v>
                </c:pt>
                <c:pt idx="2484">
                  <c:v>30</c:v>
                </c:pt>
                <c:pt idx="2485">
                  <c:v>30</c:v>
                </c:pt>
                <c:pt idx="2486">
                  <c:v>30</c:v>
                </c:pt>
                <c:pt idx="2487">
                  <c:v>30</c:v>
                </c:pt>
                <c:pt idx="2488">
                  <c:v>30</c:v>
                </c:pt>
                <c:pt idx="2489">
                  <c:v>30</c:v>
                </c:pt>
                <c:pt idx="2490">
                  <c:v>30</c:v>
                </c:pt>
                <c:pt idx="2491">
                  <c:v>30</c:v>
                </c:pt>
                <c:pt idx="2492">
                  <c:v>30</c:v>
                </c:pt>
                <c:pt idx="2493">
                  <c:v>30</c:v>
                </c:pt>
                <c:pt idx="2494">
                  <c:v>30</c:v>
                </c:pt>
                <c:pt idx="2495">
                  <c:v>30</c:v>
                </c:pt>
                <c:pt idx="2496">
                  <c:v>30</c:v>
                </c:pt>
                <c:pt idx="2497">
                  <c:v>30</c:v>
                </c:pt>
                <c:pt idx="2498">
                  <c:v>30</c:v>
                </c:pt>
                <c:pt idx="2499">
                  <c:v>30</c:v>
                </c:pt>
                <c:pt idx="2500">
                  <c:v>30</c:v>
                </c:pt>
                <c:pt idx="2501">
                  <c:v>30</c:v>
                </c:pt>
                <c:pt idx="2502">
                  <c:v>30</c:v>
                </c:pt>
                <c:pt idx="2503">
                  <c:v>30</c:v>
                </c:pt>
                <c:pt idx="2504">
                  <c:v>30</c:v>
                </c:pt>
                <c:pt idx="2505">
                  <c:v>30</c:v>
                </c:pt>
                <c:pt idx="2506">
                  <c:v>30</c:v>
                </c:pt>
                <c:pt idx="2507">
                  <c:v>30</c:v>
                </c:pt>
                <c:pt idx="2508">
                  <c:v>30</c:v>
                </c:pt>
                <c:pt idx="2509">
                  <c:v>30</c:v>
                </c:pt>
                <c:pt idx="2510">
                  <c:v>30</c:v>
                </c:pt>
                <c:pt idx="2511">
                  <c:v>30</c:v>
                </c:pt>
                <c:pt idx="2512">
                  <c:v>30</c:v>
                </c:pt>
                <c:pt idx="2513">
                  <c:v>30</c:v>
                </c:pt>
                <c:pt idx="2514">
                  <c:v>30</c:v>
                </c:pt>
                <c:pt idx="2515">
                  <c:v>30</c:v>
                </c:pt>
                <c:pt idx="2516">
                  <c:v>30</c:v>
                </c:pt>
                <c:pt idx="2517">
                  <c:v>30</c:v>
                </c:pt>
                <c:pt idx="2518">
                  <c:v>30</c:v>
                </c:pt>
                <c:pt idx="2519">
                  <c:v>30</c:v>
                </c:pt>
                <c:pt idx="2520">
                  <c:v>30</c:v>
                </c:pt>
                <c:pt idx="2521">
                  <c:v>30</c:v>
                </c:pt>
                <c:pt idx="2522">
                  <c:v>30</c:v>
                </c:pt>
                <c:pt idx="2523">
                  <c:v>30</c:v>
                </c:pt>
                <c:pt idx="2524">
                  <c:v>30</c:v>
                </c:pt>
                <c:pt idx="2525">
                  <c:v>30</c:v>
                </c:pt>
                <c:pt idx="2526">
                  <c:v>30</c:v>
                </c:pt>
                <c:pt idx="2527">
                  <c:v>30</c:v>
                </c:pt>
                <c:pt idx="2528">
                  <c:v>30</c:v>
                </c:pt>
                <c:pt idx="2529">
                  <c:v>30</c:v>
                </c:pt>
                <c:pt idx="2530">
                  <c:v>30</c:v>
                </c:pt>
                <c:pt idx="2531">
                  <c:v>30</c:v>
                </c:pt>
                <c:pt idx="2532">
                  <c:v>30</c:v>
                </c:pt>
                <c:pt idx="2533">
                  <c:v>30</c:v>
                </c:pt>
                <c:pt idx="2534">
                  <c:v>30</c:v>
                </c:pt>
                <c:pt idx="2535">
                  <c:v>30</c:v>
                </c:pt>
                <c:pt idx="2536">
                  <c:v>30</c:v>
                </c:pt>
                <c:pt idx="2537">
                  <c:v>30</c:v>
                </c:pt>
                <c:pt idx="2538">
                  <c:v>30</c:v>
                </c:pt>
                <c:pt idx="2539">
                  <c:v>30</c:v>
                </c:pt>
                <c:pt idx="2540">
                  <c:v>30</c:v>
                </c:pt>
                <c:pt idx="2541">
                  <c:v>30</c:v>
                </c:pt>
                <c:pt idx="2542">
                  <c:v>30</c:v>
                </c:pt>
                <c:pt idx="2543">
                  <c:v>30</c:v>
                </c:pt>
                <c:pt idx="2544">
                  <c:v>30</c:v>
                </c:pt>
                <c:pt idx="2545">
                  <c:v>30</c:v>
                </c:pt>
                <c:pt idx="2546">
                  <c:v>30</c:v>
                </c:pt>
                <c:pt idx="2547">
                  <c:v>30</c:v>
                </c:pt>
                <c:pt idx="2548">
                  <c:v>30</c:v>
                </c:pt>
                <c:pt idx="2549">
                  <c:v>30</c:v>
                </c:pt>
                <c:pt idx="2550">
                  <c:v>30</c:v>
                </c:pt>
                <c:pt idx="2551">
                  <c:v>30</c:v>
                </c:pt>
                <c:pt idx="2552">
                  <c:v>30</c:v>
                </c:pt>
                <c:pt idx="2553">
                  <c:v>30</c:v>
                </c:pt>
                <c:pt idx="2554">
                  <c:v>30</c:v>
                </c:pt>
                <c:pt idx="2555">
                  <c:v>30</c:v>
                </c:pt>
                <c:pt idx="2556">
                  <c:v>30</c:v>
                </c:pt>
                <c:pt idx="2557">
                  <c:v>30</c:v>
                </c:pt>
                <c:pt idx="2558">
                  <c:v>30</c:v>
                </c:pt>
                <c:pt idx="2559">
                  <c:v>30</c:v>
                </c:pt>
                <c:pt idx="2560">
                  <c:v>30</c:v>
                </c:pt>
                <c:pt idx="2561">
                  <c:v>30</c:v>
                </c:pt>
                <c:pt idx="2562">
                  <c:v>30</c:v>
                </c:pt>
                <c:pt idx="2563">
                  <c:v>30</c:v>
                </c:pt>
                <c:pt idx="2564">
                  <c:v>30</c:v>
                </c:pt>
                <c:pt idx="2565">
                  <c:v>30</c:v>
                </c:pt>
                <c:pt idx="2566">
                  <c:v>30</c:v>
                </c:pt>
                <c:pt idx="2567">
                  <c:v>30</c:v>
                </c:pt>
                <c:pt idx="2568">
                  <c:v>30</c:v>
                </c:pt>
                <c:pt idx="2569">
                  <c:v>30</c:v>
                </c:pt>
                <c:pt idx="2570">
                  <c:v>30</c:v>
                </c:pt>
                <c:pt idx="2571">
                  <c:v>30</c:v>
                </c:pt>
                <c:pt idx="2572">
                  <c:v>30</c:v>
                </c:pt>
                <c:pt idx="2573">
                  <c:v>30</c:v>
                </c:pt>
                <c:pt idx="2574">
                  <c:v>30</c:v>
                </c:pt>
                <c:pt idx="2575">
                  <c:v>30</c:v>
                </c:pt>
                <c:pt idx="2576">
                  <c:v>30</c:v>
                </c:pt>
                <c:pt idx="2577">
                  <c:v>30</c:v>
                </c:pt>
                <c:pt idx="2578">
                  <c:v>30</c:v>
                </c:pt>
                <c:pt idx="2579">
                  <c:v>30</c:v>
                </c:pt>
                <c:pt idx="2580">
                  <c:v>30</c:v>
                </c:pt>
                <c:pt idx="2581">
                  <c:v>30</c:v>
                </c:pt>
                <c:pt idx="2582">
                  <c:v>30</c:v>
                </c:pt>
                <c:pt idx="2583">
                  <c:v>30</c:v>
                </c:pt>
                <c:pt idx="2584">
                  <c:v>30</c:v>
                </c:pt>
                <c:pt idx="2585">
                  <c:v>30</c:v>
                </c:pt>
                <c:pt idx="2586">
                  <c:v>30</c:v>
                </c:pt>
                <c:pt idx="2587">
                  <c:v>30</c:v>
                </c:pt>
                <c:pt idx="2588">
                  <c:v>30</c:v>
                </c:pt>
                <c:pt idx="2589">
                  <c:v>30</c:v>
                </c:pt>
                <c:pt idx="2590">
                  <c:v>30</c:v>
                </c:pt>
                <c:pt idx="2591">
                  <c:v>30</c:v>
                </c:pt>
                <c:pt idx="2592">
                  <c:v>30</c:v>
                </c:pt>
                <c:pt idx="2593">
                  <c:v>30</c:v>
                </c:pt>
                <c:pt idx="2594">
                  <c:v>30</c:v>
                </c:pt>
                <c:pt idx="2595">
                  <c:v>30</c:v>
                </c:pt>
                <c:pt idx="2596">
                  <c:v>30</c:v>
                </c:pt>
                <c:pt idx="2597">
                  <c:v>30</c:v>
                </c:pt>
                <c:pt idx="2598">
                  <c:v>30</c:v>
                </c:pt>
                <c:pt idx="2599">
                  <c:v>30</c:v>
                </c:pt>
                <c:pt idx="2600">
                  <c:v>30</c:v>
                </c:pt>
                <c:pt idx="2601">
                  <c:v>30</c:v>
                </c:pt>
                <c:pt idx="2602">
                  <c:v>30</c:v>
                </c:pt>
                <c:pt idx="2603">
                  <c:v>30</c:v>
                </c:pt>
                <c:pt idx="2604">
                  <c:v>30</c:v>
                </c:pt>
                <c:pt idx="2605">
                  <c:v>30</c:v>
                </c:pt>
                <c:pt idx="2606">
                  <c:v>30</c:v>
                </c:pt>
                <c:pt idx="2607">
                  <c:v>30</c:v>
                </c:pt>
                <c:pt idx="2608">
                  <c:v>30</c:v>
                </c:pt>
                <c:pt idx="2609">
                  <c:v>30</c:v>
                </c:pt>
                <c:pt idx="2610">
                  <c:v>30</c:v>
                </c:pt>
                <c:pt idx="2611">
                  <c:v>30</c:v>
                </c:pt>
                <c:pt idx="2612">
                  <c:v>30</c:v>
                </c:pt>
                <c:pt idx="2613">
                  <c:v>30</c:v>
                </c:pt>
                <c:pt idx="2614">
                  <c:v>30</c:v>
                </c:pt>
                <c:pt idx="2615">
                  <c:v>30</c:v>
                </c:pt>
                <c:pt idx="2616">
                  <c:v>30</c:v>
                </c:pt>
                <c:pt idx="2617">
                  <c:v>30</c:v>
                </c:pt>
                <c:pt idx="2618">
                  <c:v>30</c:v>
                </c:pt>
                <c:pt idx="2619">
                  <c:v>30</c:v>
                </c:pt>
                <c:pt idx="2620">
                  <c:v>30</c:v>
                </c:pt>
                <c:pt idx="2621">
                  <c:v>30</c:v>
                </c:pt>
                <c:pt idx="2622">
                  <c:v>30</c:v>
                </c:pt>
                <c:pt idx="2623">
                  <c:v>30</c:v>
                </c:pt>
                <c:pt idx="2624">
                  <c:v>30</c:v>
                </c:pt>
                <c:pt idx="2625">
                  <c:v>30</c:v>
                </c:pt>
                <c:pt idx="2626">
                  <c:v>30</c:v>
                </c:pt>
                <c:pt idx="2627">
                  <c:v>30</c:v>
                </c:pt>
                <c:pt idx="2628">
                  <c:v>30</c:v>
                </c:pt>
                <c:pt idx="2629">
                  <c:v>30</c:v>
                </c:pt>
                <c:pt idx="2630">
                  <c:v>30</c:v>
                </c:pt>
                <c:pt idx="2631">
                  <c:v>30</c:v>
                </c:pt>
                <c:pt idx="2632">
                  <c:v>30</c:v>
                </c:pt>
                <c:pt idx="2633">
                  <c:v>30</c:v>
                </c:pt>
                <c:pt idx="2634">
                  <c:v>30</c:v>
                </c:pt>
                <c:pt idx="2635">
                  <c:v>30</c:v>
                </c:pt>
                <c:pt idx="2636">
                  <c:v>30</c:v>
                </c:pt>
                <c:pt idx="2637">
                  <c:v>30</c:v>
                </c:pt>
                <c:pt idx="2638">
                  <c:v>30</c:v>
                </c:pt>
                <c:pt idx="2639">
                  <c:v>30</c:v>
                </c:pt>
                <c:pt idx="2640">
                  <c:v>30</c:v>
                </c:pt>
                <c:pt idx="2641">
                  <c:v>30</c:v>
                </c:pt>
                <c:pt idx="2642">
                  <c:v>30</c:v>
                </c:pt>
                <c:pt idx="2643">
                  <c:v>30</c:v>
                </c:pt>
                <c:pt idx="2644">
                  <c:v>30</c:v>
                </c:pt>
                <c:pt idx="2645">
                  <c:v>30</c:v>
                </c:pt>
                <c:pt idx="2646">
                  <c:v>30</c:v>
                </c:pt>
                <c:pt idx="2647">
                  <c:v>30</c:v>
                </c:pt>
                <c:pt idx="2648">
                  <c:v>30</c:v>
                </c:pt>
                <c:pt idx="2649">
                  <c:v>30</c:v>
                </c:pt>
                <c:pt idx="2650">
                  <c:v>30</c:v>
                </c:pt>
                <c:pt idx="2651">
                  <c:v>30</c:v>
                </c:pt>
                <c:pt idx="2652">
                  <c:v>30</c:v>
                </c:pt>
                <c:pt idx="2653">
                  <c:v>30</c:v>
                </c:pt>
                <c:pt idx="2654">
                  <c:v>30</c:v>
                </c:pt>
                <c:pt idx="2655">
                  <c:v>30</c:v>
                </c:pt>
                <c:pt idx="2656">
                  <c:v>30</c:v>
                </c:pt>
                <c:pt idx="2657">
                  <c:v>30</c:v>
                </c:pt>
                <c:pt idx="2658">
                  <c:v>30</c:v>
                </c:pt>
                <c:pt idx="2659">
                  <c:v>30</c:v>
                </c:pt>
                <c:pt idx="2660">
                  <c:v>30</c:v>
                </c:pt>
                <c:pt idx="2661">
                  <c:v>30</c:v>
                </c:pt>
                <c:pt idx="2662">
                  <c:v>30</c:v>
                </c:pt>
                <c:pt idx="2663">
                  <c:v>30</c:v>
                </c:pt>
                <c:pt idx="2664">
                  <c:v>30</c:v>
                </c:pt>
                <c:pt idx="2665">
                  <c:v>30</c:v>
                </c:pt>
                <c:pt idx="2666">
                  <c:v>30</c:v>
                </c:pt>
                <c:pt idx="2667">
                  <c:v>30</c:v>
                </c:pt>
                <c:pt idx="2668">
                  <c:v>30</c:v>
                </c:pt>
                <c:pt idx="2669">
                  <c:v>30</c:v>
                </c:pt>
                <c:pt idx="2670">
                  <c:v>30</c:v>
                </c:pt>
                <c:pt idx="2671">
                  <c:v>30</c:v>
                </c:pt>
                <c:pt idx="2672">
                  <c:v>30</c:v>
                </c:pt>
                <c:pt idx="2673">
                  <c:v>30</c:v>
                </c:pt>
                <c:pt idx="2674">
                  <c:v>30</c:v>
                </c:pt>
                <c:pt idx="2675">
                  <c:v>30</c:v>
                </c:pt>
                <c:pt idx="2676">
                  <c:v>30</c:v>
                </c:pt>
                <c:pt idx="2677">
                  <c:v>30</c:v>
                </c:pt>
                <c:pt idx="2678">
                  <c:v>30</c:v>
                </c:pt>
                <c:pt idx="2679">
                  <c:v>30</c:v>
                </c:pt>
                <c:pt idx="2680">
                  <c:v>30</c:v>
                </c:pt>
                <c:pt idx="2681">
                  <c:v>30</c:v>
                </c:pt>
                <c:pt idx="2682">
                  <c:v>30</c:v>
                </c:pt>
                <c:pt idx="2683">
                  <c:v>30</c:v>
                </c:pt>
                <c:pt idx="2684">
                  <c:v>30</c:v>
                </c:pt>
                <c:pt idx="2685">
                  <c:v>30</c:v>
                </c:pt>
                <c:pt idx="2686">
                  <c:v>30</c:v>
                </c:pt>
                <c:pt idx="2687">
                  <c:v>30</c:v>
                </c:pt>
                <c:pt idx="2688">
                  <c:v>30</c:v>
                </c:pt>
                <c:pt idx="2689">
                  <c:v>30</c:v>
                </c:pt>
                <c:pt idx="2690">
                  <c:v>30</c:v>
                </c:pt>
                <c:pt idx="2691">
                  <c:v>30</c:v>
                </c:pt>
                <c:pt idx="2692">
                  <c:v>30</c:v>
                </c:pt>
                <c:pt idx="2693">
                  <c:v>30</c:v>
                </c:pt>
                <c:pt idx="2694">
                  <c:v>30</c:v>
                </c:pt>
                <c:pt idx="2695">
                  <c:v>30</c:v>
                </c:pt>
                <c:pt idx="2696">
                  <c:v>30</c:v>
                </c:pt>
                <c:pt idx="2697">
                  <c:v>30</c:v>
                </c:pt>
                <c:pt idx="2698">
                  <c:v>30</c:v>
                </c:pt>
                <c:pt idx="2699">
                  <c:v>30</c:v>
                </c:pt>
                <c:pt idx="2700">
                  <c:v>30</c:v>
                </c:pt>
                <c:pt idx="2701">
                  <c:v>30</c:v>
                </c:pt>
                <c:pt idx="2702">
                  <c:v>30</c:v>
                </c:pt>
                <c:pt idx="2703">
                  <c:v>30</c:v>
                </c:pt>
                <c:pt idx="2704">
                  <c:v>30</c:v>
                </c:pt>
                <c:pt idx="2705">
                  <c:v>30</c:v>
                </c:pt>
                <c:pt idx="2706">
                  <c:v>30</c:v>
                </c:pt>
                <c:pt idx="2707">
                  <c:v>30</c:v>
                </c:pt>
                <c:pt idx="2708">
                  <c:v>30</c:v>
                </c:pt>
                <c:pt idx="2709">
                  <c:v>30</c:v>
                </c:pt>
                <c:pt idx="2710">
                  <c:v>30</c:v>
                </c:pt>
                <c:pt idx="2711">
                  <c:v>30</c:v>
                </c:pt>
                <c:pt idx="2712">
                  <c:v>30</c:v>
                </c:pt>
                <c:pt idx="2713">
                  <c:v>30</c:v>
                </c:pt>
                <c:pt idx="2714">
                  <c:v>30</c:v>
                </c:pt>
                <c:pt idx="2715">
                  <c:v>30</c:v>
                </c:pt>
                <c:pt idx="2716">
                  <c:v>30</c:v>
                </c:pt>
                <c:pt idx="2717">
                  <c:v>30</c:v>
                </c:pt>
                <c:pt idx="2718">
                  <c:v>30</c:v>
                </c:pt>
                <c:pt idx="2719">
                  <c:v>30</c:v>
                </c:pt>
                <c:pt idx="2720">
                  <c:v>30</c:v>
                </c:pt>
                <c:pt idx="2721">
                  <c:v>30</c:v>
                </c:pt>
                <c:pt idx="2722">
                  <c:v>30</c:v>
                </c:pt>
                <c:pt idx="2723">
                  <c:v>30</c:v>
                </c:pt>
                <c:pt idx="2724">
                  <c:v>30</c:v>
                </c:pt>
                <c:pt idx="2725">
                  <c:v>30</c:v>
                </c:pt>
                <c:pt idx="2726">
                  <c:v>30</c:v>
                </c:pt>
                <c:pt idx="2727">
                  <c:v>30</c:v>
                </c:pt>
                <c:pt idx="2728">
                  <c:v>30</c:v>
                </c:pt>
                <c:pt idx="2729">
                  <c:v>30</c:v>
                </c:pt>
                <c:pt idx="2730">
                  <c:v>30</c:v>
                </c:pt>
                <c:pt idx="2731">
                  <c:v>30</c:v>
                </c:pt>
                <c:pt idx="2732">
                  <c:v>30</c:v>
                </c:pt>
                <c:pt idx="2733">
                  <c:v>30</c:v>
                </c:pt>
                <c:pt idx="2734">
                  <c:v>30</c:v>
                </c:pt>
                <c:pt idx="2735">
                  <c:v>30</c:v>
                </c:pt>
                <c:pt idx="2736">
                  <c:v>30</c:v>
                </c:pt>
                <c:pt idx="2737">
                  <c:v>30</c:v>
                </c:pt>
                <c:pt idx="2738">
                  <c:v>30</c:v>
                </c:pt>
                <c:pt idx="2739">
                  <c:v>30</c:v>
                </c:pt>
                <c:pt idx="2740">
                  <c:v>30</c:v>
                </c:pt>
                <c:pt idx="2741">
                  <c:v>30</c:v>
                </c:pt>
                <c:pt idx="2742">
                  <c:v>30</c:v>
                </c:pt>
                <c:pt idx="2743">
                  <c:v>30</c:v>
                </c:pt>
                <c:pt idx="2744">
                  <c:v>30</c:v>
                </c:pt>
                <c:pt idx="2745">
                  <c:v>30</c:v>
                </c:pt>
                <c:pt idx="2746">
                  <c:v>30</c:v>
                </c:pt>
                <c:pt idx="2747">
                  <c:v>30</c:v>
                </c:pt>
                <c:pt idx="2748">
                  <c:v>30</c:v>
                </c:pt>
                <c:pt idx="2749">
                  <c:v>30</c:v>
                </c:pt>
                <c:pt idx="2750">
                  <c:v>30</c:v>
                </c:pt>
                <c:pt idx="2751">
                  <c:v>30</c:v>
                </c:pt>
                <c:pt idx="2752">
                  <c:v>30</c:v>
                </c:pt>
                <c:pt idx="2753">
                  <c:v>30</c:v>
                </c:pt>
                <c:pt idx="2754">
                  <c:v>30</c:v>
                </c:pt>
                <c:pt idx="2755">
                  <c:v>30</c:v>
                </c:pt>
                <c:pt idx="2756">
                  <c:v>30</c:v>
                </c:pt>
                <c:pt idx="2757">
                  <c:v>30</c:v>
                </c:pt>
                <c:pt idx="2758">
                  <c:v>30</c:v>
                </c:pt>
                <c:pt idx="2759">
                  <c:v>30</c:v>
                </c:pt>
                <c:pt idx="2760">
                  <c:v>30</c:v>
                </c:pt>
                <c:pt idx="2761">
                  <c:v>30</c:v>
                </c:pt>
                <c:pt idx="2762">
                  <c:v>30</c:v>
                </c:pt>
                <c:pt idx="2763">
                  <c:v>30</c:v>
                </c:pt>
                <c:pt idx="2764">
                  <c:v>30</c:v>
                </c:pt>
                <c:pt idx="2765">
                  <c:v>30</c:v>
                </c:pt>
                <c:pt idx="2766">
                  <c:v>30</c:v>
                </c:pt>
                <c:pt idx="2767">
                  <c:v>30</c:v>
                </c:pt>
                <c:pt idx="2768">
                  <c:v>30</c:v>
                </c:pt>
                <c:pt idx="2769">
                  <c:v>30</c:v>
                </c:pt>
                <c:pt idx="2770">
                  <c:v>30</c:v>
                </c:pt>
                <c:pt idx="2771">
                  <c:v>30</c:v>
                </c:pt>
                <c:pt idx="2772">
                  <c:v>30</c:v>
                </c:pt>
                <c:pt idx="2773">
                  <c:v>30</c:v>
                </c:pt>
                <c:pt idx="2774">
                  <c:v>30</c:v>
                </c:pt>
                <c:pt idx="2775">
                  <c:v>30</c:v>
                </c:pt>
                <c:pt idx="2776">
                  <c:v>30</c:v>
                </c:pt>
                <c:pt idx="2777">
                  <c:v>30</c:v>
                </c:pt>
                <c:pt idx="2778">
                  <c:v>30</c:v>
                </c:pt>
                <c:pt idx="2779">
                  <c:v>30</c:v>
                </c:pt>
                <c:pt idx="2780">
                  <c:v>30</c:v>
                </c:pt>
                <c:pt idx="2781">
                  <c:v>30</c:v>
                </c:pt>
                <c:pt idx="2782">
                  <c:v>30</c:v>
                </c:pt>
                <c:pt idx="2783">
                  <c:v>30</c:v>
                </c:pt>
                <c:pt idx="2784">
                  <c:v>30</c:v>
                </c:pt>
                <c:pt idx="2785">
                  <c:v>30</c:v>
                </c:pt>
                <c:pt idx="2786">
                  <c:v>30</c:v>
                </c:pt>
                <c:pt idx="2787">
                  <c:v>30</c:v>
                </c:pt>
                <c:pt idx="2788">
                  <c:v>30</c:v>
                </c:pt>
                <c:pt idx="2789">
                  <c:v>30</c:v>
                </c:pt>
                <c:pt idx="2790">
                  <c:v>30</c:v>
                </c:pt>
                <c:pt idx="2791">
                  <c:v>30</c:v>
                </c:pt>
                <c:pt idx="2792">
                  <c:v>30</c:v>
                </c:pt>
                <c:pt idx="2793">
                  <c:v>30</c:v>
                </c:pt>
                <c:pt idx="2794">
                  <c:v>30</c:v>
                </c:pt>
                <c:pt idx="2795">
                  <c:v>30</c:v>
                </c:pt>
                <c:pt idx="2796">
                  <c:v>30</c:v>
                </c:pt>
                <c:pt idx="2797">
                  <c:v>30</c:v>
                </c:pt>
                <c:pt idx="2798">
                  <c:v>30</c:v>
                </c:pt>
                <c:pt idx="2799">
                  <c:v>30</c:v>
                </c:pt>
                <c:pt idx="2800">
                  <c:v>30</c:v>
                </c:pt>
                <c:pt idx="2801">
                  <c:v>30</c:v>
                </c:pt>
                <c:pt idx="2802">
                  <c:v>30</c:v>
                </c:pt>
                <c:pt idx="2803">
                  <c:v>30</c:v>
                </c:pt>
                <c:pt idx="2804">
                  <c:v>30</c:v>
                </c:pt>
                <c:pt idx="2805">
                  <c:v>30</c:v>
                </c:pt>
                <c:pt idx="2806">
                  <c:v>30</c:v>
                </c:pt>
                <c:pt idx="2807">
                  <c:v>30</c:v>
                </c:pt>
                <c:pt idx="2808">
                  <c:v>30</c:v>
                </c:pt>
                <c:pt idx="2809">
                  <c:v>30</c:v>
                </c:pt>
                <c:pt idx="2810">
                  <c:v>30</c:v>
                </c:pt>
                <c:pt idx="2811">
                  <c:v>30</c:v>
                </c:pt>
                <c:pt idx="2812">
                  <c:v>30</c:v>
                </c:pt>
                <c:pt idx="2813">
                  <c:v>30</c:v>
                </c:pt>
                <c:pt idx="2814">
                  <c:v>30</c:v>
                </c:pt>
                <c:pt idx="2815">
                  <c:v>30</c:v>
                </c:pt>
                <c:pt idx="2816">
                  <c:v>30</c:v>
                </c:pt>
                <c:pt idx="2817">
                  <c:v>30</c:v>
                </c:pt>
                <c:pt idx="2818">
                  <c:v>30</c:v>
                </c:pt>
                <c:pt idx="2819">
                  <c:v>30</c:v>
                </c:pt>
                <c:pt idx="2820">
                  <c:v>30</c:v>
                </c:pt>
                <c:pt idx="2821">
                  <c:v>30</c:v>
                </c:pt>
                <c:pt idx="2822">
                  <c:v>30</c:v>
                </c:pt>
                <c:pt idx="2823">
                  <c:v>30</c:v>
                </c:pt>
                <c:pt idx="2824">
                  <c:v>30</c:v>
                </c:pt>
                <c:pt idx="2825">
                  <c:v>30</c:v>
                </c:pt>
                <c:pt idx="2826">
                  <c:v>30</c:v>
                </c:pt>
                <c:pt idx="2827">
                  <c:v>30</c:v>
                </c:pt>
                <c:pt idx="2828">
                  <c:v>30</c:v>
                </c:pt>
                <c:pt idx="2829">
                  <c:v>30</c:v>
                </c:pt>
                <c:pt idx="2830">
                  <c:v>30</c:v>
                </c:pt>
                <c:pt idx="2831">
                  <c:v>30</c:v>
                </c:pt>
                <c:pt idx="2832">
                  <c:v>30</c:v>
                </c:pt>
                <c:pt idx="2833">
                  <c:v>30</c:v>
                </c:pt>
                <c:pt idx="2834">
                  <c:v>30</c:v>
                </c:pt>
                <c:pt idx="2835">
                  <c:v>30</c:v>
                </c:pt>
                <c:pt idx="2836">
                  <c:v>30</c:v>
                </c:pt>
                <c:pt idx="2837">
                  <c:v>30</c:v>
                </c:pt>
                <c:pt idx="2838">
                  <c:v>30</c:v>
                </c:pt>
                <c:pt idx="2839">
                  <c:v>30</c:v>
                </c:pt>
                <c:pt idx="2840">
                  <c:v>30</c:v>
                </c:pt>
                <c:pt idx="2841">
                  <c:v>30</c:v>
                </c:pt>
                <c:pt idx="2842">
                  <c:v>30</c:v>
                </c:pt>
                <c:pt idx="2843">
                  <c:v>30</c:v>
                </c:pt>
                <c:pt idx="2844">
                  <c:v>30</c:v>
                </c:pt>
                <c:pt idx="2845">
                  <c:v>30</c:v>
                </c:pt>
                <c:pt idx="2846">
                  <c:v>30</c:v>
                </c:pt>
                <c:pt idx="2847">
                  <c:v>30</c:v>
                </c:pt>
                <c:pt idx="2848">
                  <c:v>30</c:v>
                </c:pt>
                <c:pt idx="2849">
                  <c:v>30</c:v>
                </c:pt>
                <c:pt idx="2850">
                  <c:v>30</c:v>
                </c:pt>
                <c:pt idx="2851">
                  <c:v>30</c:v>
                </c:pt>
                <c:pt idx="2852">
                  <c:v>30</c:v>
                </c:pt>
                <c:pt idx="2853">
                  <c:v>30</c:v>
                </c:pt>
                <c:pt idx="2854">
                  <c:v>30</c:v>
                </c:pt>
                <c:pt idx="2855">
                  <c:v>30</c:v>
                </c:pt>
                <c:pt idx="2856">
                  <c:v>30</c:v>
                </c:pt>
                <c:pt idx="2857">
                  <c:v>30</c:v>
                </c:pt>
                <c:pt idx="2858">
                  <c:v>30</c:v>
                </c:pt>
                <c:pt idx="2859">
                  <c:v>30</c:v>
                </c:pt>
                <c:pt idx="2860">
                  <c:v>30</c:v>
                </c:pt>
                <c:pt idx="2861">
                  <c:v>30</c:v>
                </c:pt>
                <c:pt idx="2862">
                  <c:v>30</c:v>
                </c:pt>
                <c:pt idx="2863">
                  <c:v>30</c:v>
                </c:pt>
                <c:pt idx="2864">
                  <c:v>30</c:v>
                </c:pt>
                <c:pt idx="2865">
                  <c:v>30</c:v>
                </c:pt>
                <c:pt idx="2866">
                  <c:v>30</c:v>
                </c:pt>
                <c:pt idx="2867">
                  <c:v>30</c:v>
                </c:pt>
                <c:pt idx="2868">
                  <c:v>30</c:v>
                </c:pt>
                <c:pt idx="2869">
                  <c:v>30</c:v>
                </c:pt>
                <c:pt idx="2870">
                  <c:v>30</c:v>
                </c:pt>
                <c:pt idx="2871">
                  <c:v>30</c:v>
                </c:pt>
                <c:pt idx="2872">
                  <c:v>30</c:v>
                </c:pt>
                <c:pt idx="2873">
                  <c:v>30</c:v>
                </c:pt>
                <c:pt idx="2874">
                  <c:v>30</c:v>
                </c:pt>
                <c:pt idx="2875">
                  <c:v>30</c:v>
                </c:pt>
                <c:pt idx="2876">
                  <c:v>30</c:v>
                </c:pt>
                <c:pt idx="2877">
                  <c:v>30</c:v>
                </c:pt>
                <c:pt idx="2878">
                  <c:v>30</c:v>
                </c:pt>
                <c:pt idx="2879">
                  <c:v>30</c:v>
                </c:pt>
                <c:pt idx="2880">
                  <c:v>30</c:v>
                </c:pt>
                <c:pt idx="2881">
                  <c:v>30</c:v>
                </c:pt>
                <c:pt idx="2882">
                  <c:v>30</c:v>
                </c:pt>
                <c:pt idx="2883">
                  <c:v>30</c:v>
                </c:pt>
                <c:pt idx="2884">
                  <c:v>30</c:v>
                </c:pt>
                <c:pt idx="2885">
                  <c:v>30</c:v>
                </c:pt>
                <c:pt idx="2886">
                  <c:v>30</c:v>
                </c:pt>
                <c:pt idx="2887">
                  <c:v>30</c:v>
                </c:pt>
                <c:pt idx="2888">
                  <c:v>30</c:v>
                </c:pt>
                <c:pt idx="2889">
                  <c:v>30</c:v>
                </c:pt>
                <c:pt idx="2890">
                  <c:v>30</c:v>
                </c:pt>
                <c:pt idx="2891">
                  <c:v>30</c:v>
                </c:pt>
                <c:pt idx="2892">
                  <c:v>30</c:v>
                </c:pt>
                <c:pt idx="2893">
                  <c:v>30</c:v>
                </c:pt>
                <c:pt idx="2894">
                  <c:v>30</c:v>
                </c:pt>
                <c:pt idx="2895">
                  <c:v>30</c:v>
                </c:pt>
                <c:pt idx="2896">
                  <c:v>30</c:v>
                </c:pt>
                <c:pt idx="2897">
                  <c:v>30</c:v>
                </c:pt>
                <c:pt idx="2898">
                  <c:v>30</c:v>
                </c:pt>
                <c:pt idx="2899">
                  <c:v>30</c:v>
                </c:pt>
                <c:pt idx="2900">
                  <c:v>30</c:v>
                </c:pt>
                <c:pt idx="2901">
                  <c:v>30</c:v>
                </c:pt>
                <c:pt idx="2902">
                  <c:v>30</c:v>
                </c:pt>
                <c:pt idx="2903">
                  <c:v>30</c:v>
                </c:pt>
                <c:pt idx="2904">
                  <c:v>30</c:v>
                </c:pt>
                <c:pt idx="2905">
                  <c:v>30</c:v>
                </c:pt>
                <c:pt idx="2906">
                  <c:v>30</c:v>
                </c:pt>
                <c:pt idx="2907">
                  <c:v>30</c:v>
                </c:pt>
                <c:pt idx="2908">
                  <c:v>30</c:v>
                </c:pt>
                <c:pt idx="2909">
                  <c:v>30</c:v>
                </c:pt>
                <c:pt idx="2910">
                  <c:v>30</c:v>
                </c:pt>
                <c:pt idx="2911">
                  <c:v>30</c:v>
                </c:pt>
                <c:pt idx="2912">
                  <c:v>30</c:v>
                </c:pt>
                <c:pt idx="2913">
                  <c:v>30</c:v>
                </c:pt>
                <c:pt idx="2914">
                  <c:v>30</c:v>
                </c:pt>
                <c:pt idx="2915">
                  <c:v>30</c:v>
                </c:pt>
                <c:pt idx="2916">
                  <c:v>30</c:v>
                </c:pt>
                <c:pt idx="2917">
                  <c:v>30</c:v>
                </c:pt>
                <c:pt idx="2918">
                  <c:v>30</c:v>
                </c:pt>
                <c:pt idx="2919">
                  <c:v>30</c:v>
                </c:pt>
                <c:pt idx="2920">
                  <c:v>30</c:v>
                </c:pt>
                <c:pt idx="2921">
                  <c:v>30</c:v>
                </c:pt>
                <c:pt idx="2922">
                  <c:v>30</c:v>
                </c:pt>
                <c:pt idx="2923">
                  <c:v>30</c:v>
                </c:pt>
                <c:pt idx="2924">
                  <c:v>30</c:v>
                </c:pt>
                <c:pt idx="2925">
                  <c:v>30</c:v>
                </c:pt>
                <c:pt idx="2926">
                  <c:v>30</c:v>
                </c:pt>
                <c:pt idx="2927">
                  <c:v>30</c:v>
                </c:pt>
                <c:pt idx="2928">
                  <c:v>30</c:v>
                </c:pt>
                <c:pt idx="2929">
                  <c:v>30</c:v>
                </c:pt>
                <c:pt idx="2930">
                  <c:v>30</c:v>
                </c:pt>
                <c:pt idx="2931">
                  <c:v>30</c:v>
                </c:pt>
                <c:pt idx="2932">
                  <c:v>30</c:v>
                </c:pt>
                <c:pt idx="2933">
                  <c:v>30</c:v>
                </c:pt>
                <c:pt idx="2934">
                  <c:v>30</c:v>
                </c:pt>
                <c:pt idx="2935">
                  <c:v>30</c:v>
                </c:pt>
                <c:pt idx="2936">
                  <c:v>30</c:v>
                </c:pt>
                <c:pt idx="2937">
                  <c:v>30</c:v>
                </c:pt>
                <c:pt idx="2938">
                  <c:v>30</c:v>
                </c:pt>
                <c:pt idx="2939">
                  <c:v>30</c:v>
                </c:pt>
                <c:pt idx="2940">
                  <c:v>30</c:v>
                </c:pt>
                <c:pt idx="2941">
                  <c:v>30</c:v>
                </c:pt>
                <c:pt idx="2942">
                  <c:v>30</c:v>
                </c:pt>
                <c:pt idx="2943">
                  <c:v>30</c:v>
                </c:pt>
                <c:pt idx="2944">
                  <c:v>30</c:v>
                </c:pt>
                <c:pt idx="2945">
                  <c:v>30</c:v>
                </c:pt>
                <c:pt idx="2946">
                  <c:v>30</c:v>
                </c:pt>
                <c:pt idx="2947">
                  <c:v>30</c:v>
                </c:pt>
                <c:pt idx="2948">
                  <c:v>30</c:v>
                </c:pt>
                <c:pt idx="2949">
                  <c:v>30</c:v>
                </c:pt>
                <c:pt idx="2950">
                  <c:v>30</c:v>
                </c:pt>
                <c:pt idx="2951">
                  <c:v>30</c:v>
                </c:pt>
                <c:pt idx="2952">
                  <c:v>30</c:v>
                </c:pt>
                <c:pt idx="2953">
                  <c:v>30</c:v>
                </c:pt>
                <c:pt idx="2954">
                  <c:v>30</c:v>
                </c:pt>
                <c:pt idx="2955">
                  <c:v>30</c:v>
                </c:pt>
                <c:pt idx="2956">
                  <c:v>30</c:v>
                </c:pt>
                <c:pt idx="2957">
                  <c:v>30</c:v>
                </c:pt>
                <c:pt idx="2958">
                  <c:v>30</c:v>
                </c:pt>
                <c:pt idx="2959">
                  <c:v>30</c:v>
                </c:pt>
                <c:pt idx="2960">
                  <c:v>30</c:v>
                </c:pt>
                <c:pt idx="2961">
                  <c:v>30</c:v>
                </c:pt>
                <c:pt idx="2962">
                  <c:v>30</c:v>
                </c:pt>
                <c:pt idx="2963">
                  <c:v>30</c:v>
                </c:pt>
                <c:pt idx="2964">
                  <c:v>30</c:v>
                </c:pt>
                <c:pt idx="2965">
                  <c:v>30</c:v>
                </c:pt>
                <c:pt idx="2966">
                  <c:v>30</c:v>
                </c:pt>
                <c:pt idx="2967">
                  <c:v>30</c:v>
                </c:pt>
                <c:pt idx="2968">
                  <c:v>30</c:v>
                </c:pt>
                <c:pt idx="2969">
                  <c:v>30</c:v>
                </c:pt>
                <c:pt idx="2970">
                  <c:v>30</c:v>
                </c:pt>
                <c:pt idx="2971">
                  <c:v>30</c:v>
                </c:pt>
                <c:pt idx="2972">
                  <c:v>30</c:v>
                </c:pt>
                <c:pt idx="2973">
                  <c:v>30</c:v>
                </c:pt>
                <c:pt idx="2974">
                  <c:v>30</c:v>
                </c:pt>
                <c:pt idx="2975">
                  <c:v>30</c:v>
                </c:pt>
                <c:pt idx="2976">
                  <c:v>30</c:v>
                </c:pt>
                <c:pt idx="2977">
                  <c:v>30</c:v>
                </c:pt>
                <c:pt idx="2978">
                  <c:v>30</c:v>
                </c:pt>
                <c:pt idx="2979">
                  <c:v>30</c:v>
                </c:pt>
                <c:pt idx="2980">
                  <c:v>30</c:v>
                </c:pt>
                <c:pt idx="2981">
                  <c:v>30</c:v>
                </c:pt>
                <c:pt idx="2982">
                  <c:v>30</c:v>
                </c:pt>
                <c:pt idx="2983">
                  <c:v>30</c:v>
                </c:pt>
                <c:pt idx="2984">
                  <c:v>30</c:v>
                </c:pt>
                <c:pt idx="2985">
                  <c:v>30</c:v>
                </c:pt>
                <c:pt idx="2986">
                  <c:v>30</c:v>
                </c:pt>
                <c:pt idx="2987">
                  <c:v>30</c:v>
                </c:pt>
                <c:pt idx="2988">
                  <c:v>30</c:v>
                </c:pt>
                <c:pt idx="2989">
                  <c:v>30</c:v>
                </c:pt>
                <c:pt idx="2990">
                  <c:v>30</c:v>
                </c:pt>
                <c:pt idx="2991">
                  <c:v>30</c:v>
                </c:pt>
                <c:pt idx="2992">
                  <c:v>30</c:v>
                </c:pt>
                <c:pt idx="2993">
                  <c:v>30</c:v>
                </c:pt>
                <c:pt idx="2994">
                  <c:v>30</c:v>
                </c:pt>
                <c:pt idx="2995">
                  <c:v>30</c:v>
                </c:pt>
                <c:pt idx="2996">
                  <c:v>30</c:v>
                </c:pt>
                <c:pt idx="2997">
                  <c:v>30</c:v>
                </c:pt>
                <c:pt idx="2998">
                  <c:v>30</c:v>
                </c:pt>
                <c:pt idx="2999">
                  <c:v>30</c:v>
                </c:pt>
                <c:pt idx="3000">
                  <c:v>30</c:v>
                </c:pt>
                <c:pt idx="3001">
                  <c:v>30</c:v>
                </c:pt>
                <c:pt idx="3002">
                  <c:v>30</c:v>
                </c:pt>
                <c:pt idx="3003">
                  <c:v>30</c:v>
                </c:pt>
                <c:pt idx="3004">
                  <c:v>30</c:v>
                </c:pt>
                <c:pt idx="3005">
                  <c:v>30</c:v>
                </c:pt>
                <c:pt idx="3006">
                  <c:v>30</c:v>
                </c:pt>
                <c:pt idx="3007">
                  <c:v>30</c:v>
                </c:pt>
                <c:pt idx="3008">
                  <c:v>30</c:v>
                </c:pt>
                <c:pt idx="3009">
                  <c:v>30</c:v>
                </c:pt>
                <c:pt idx="3010">
                  <c:v>30</c:v>
                </c:pt>
                <c:pt idx="3011">
                  <c:v>30</c:v>
                </c:pt>
                <c:pt idx="3012">
                  <c:v>30</c:v>
                </c:pt>
                <c:pt idx="3013">
                  <c:v>30</c:v>
                </c:pt>
                <c:pt idx="3014">
                  <c:v>30</c:v>
                </c:pt>
                <c:pt idx="3015">
                  <c:v>30</c:v>
                </c:pt>
                <c:pt idx="3016">
                  <c:v>30</c:v>
                </c:pt>
                <c:pt idx="3017">
                  <c:v>30</c:v>
                </c:pt>
                <c:pt idx="3018">
                  <c:v>30</c:v>
                </c:pt>
                <c:pt idx="3019">
                  <c:v>30</c:v>
                </c:pt>
                <c:pt idx="3020">
                  <c:v>30</c:v>
                </c:pt>
                <c:pt idx="3021">
                  <c:v>30</c:v>
                </c:pt>
                <c:pt idx="3022">
                  <c:v>30</c:v>
                </c:pt>
                <c:pt idx="3023">
                  <c:v>30</c:v>
                </c:pt>
                <c:pt idx="3024">
                  <c:v>30</c:v>
                </c:pt>
                <c:pt idx="3025">
                  <c:v>30</c:v>
                </c:pt>
                <c:pt idx="3026">
                  <c:v>30</c:v>
                </c:pt>
                <c:pt idx="3027">
                  <c:v>30</c:v>
                </c:pt>
                <c:pt idx="3028">
                  <c:v>30</c:v>
                </c:pt>
                <c:pt idx="3029">
                  <c:v>30</c:v>
                </c:pt>
                <c:pt idx="3030">
                  <c:v>30</c:v>
                </c:pt>
                <c:pt idx="3031">
                  <c:v>30</c:v>
                </c:pt>
                <c:pt idx="3032">
                  <c:v>30</c:v>
                </c:pt>
                <c:pt idx="3033">
                  <c:v>30</c:v>
                </c:pt>
                <c:pt idx="3034">
                  <c:v>30</c:v>
                </c:pt>
                <c:pt idx="3035">
                  <c:v>30</c:v>
                </c:pt>
                <c:pt idx="3036">
                  <c:v>30</c:v>
                </c:pt>
                <c:pt idx="3037">
                  <c:v>30</c:v>
                </c:pt>
                <c:pt idx="3038">
                  <c:v>30</c:v>
                </c:pt>
                <c:pt idx="3039">
                  <c:v>30</c:v>
                </c:pt>
                <c:pt idx="3040">
                  <c:v>30</c:v>
                </c:pt>
                <c:pt idx="3041">
                  <c:v>30</c:v>
                </c:pt>
                <c:pt idx="3042">
                  <c:v>30</c:v>
                </c:pt>
                <c:pt idx="3043">
                  <c:v>30</c:v>
                </c:pt>
                <c:pt idx="3044">
                  <c:v>30</c:v>
                </c:pt>
                <c:pt idx="3045">
                  <c:v>30</c:v>
                </c:pt>
                <c:pt idx="3046">
                  <c:v>30</c:v>
                </c:pt>
                <c:pt idx="3047">
                  <c:v>30</c:v>
                </c:pt>
                <c:pt idx="3048">
                  <c:v>30</c:v>
                </c:pt>
                <c:pt idx="3049">
                  <c:v>30</c:v>
                </c:pt>
                <c:pt idx="3050">
                  <c:v>30</c:v>
                </c:pt>
                <c:pt idx="3051">
                  <c:v>30</c:v>
                </c:pt>
                <c:pt idx="3052">
                  <c:v>30</c:v>
                </c:pt>
                <c:pt idx="3053">
                  <c:v>30</c:v>
                </c:pt>
                <c:pt idx="3054">
                  <c:v>30</c:v>
                </c:pt>
                <c:pt idx="3055">
                  <c:v>30</c:v>
                </c:pt>
                <c:pt idx="3056">
                  <c:v>30</c:v>
                </c:pt>
                <c:pt idx="3057">
                  <c:v>30</c:v>
                </c:pt>
                <c:pt idx="3058">
                  <c:v>30</c:v>
                </c:pt>
                <c:pt idx="3059">
                  <c:v>30</c:v>
                </c:pt>
                <c:pt idx="3060">
                  <c:v>30</c:v>
                </c:pt>
                <c:pt idx="3061">
                  <c:v>30</c:v>
                </c:pt>
                <c:pt idx="3062">
                  <c:v>30</c:v>
                </c:pt>
                <c:pt idx="3063">
                  <c:v>30</c:v>
                </c:pt>
                <c:pt idx="3064">
                  <c:v>30</c:v>
                </c:pt>
                <c:pt idx="3065">
                  <c:v>30</c:v>
                </c:pt>
                <c:pt idx="3066">
                  <c:v>30</c:v>
                </c:pt>
                <c:pt idx="3067">
                  <c:v>30</c:v>
                </c:pt>
                <c:pt idx="3068">
                  <c:v>30</c:v>
                </c:pt>
                <c:pt idx="3069">
                  <c:v>30</c:v>
                </c:pt>
                <c:pt idx="3070">
                  <c:v>30</c:v>
                </c:pt>
                <c:pt idx="3071">
                  <c:v>30</c:v>
                </c:pt>
                <c:pt idx="3072">
                  <c:v>30</c:v>
                </c:pt>
                <c:pt idx="3073">
                  <c:v>30</c:v>
                </c:pt>
                <c:pt idx="3074">
                  <c:v>30</c:v>
                </c:pt>
                <c:pt idx="3075">
                  <c:v>30</c:v>
                </c:pt>
                <c:pt idx="3076">
                  <c:v>30</c:v>
                </c:pt>
                <c:pt idx="3077">
                  <c:v>30</c:v>
                </c:pt>
                <c:pt idx="3078">
                  <c:v>30</c:v>
                </c:pt>
                <c:pt idx="3079">
                  <c:v>30</c:v>
                </c:pt>
                <c:pt idx="3080">
                  <c:v>30</c:v>
                </c:pt>
                <c:pt idx="3081">
                  <c:v>30</c:v>
                </c:pt>
                <c:pt idx="3082">
                  <c:v>30</c:v>
                </c:pt>
                <c:pt idx="3083">
                  <c:v>30</c:v>
                </c:pt>
                <c:pt idx="3084">
                  <c:v>30</c:v>
                </c:pt>
                <c:pt idx="3085">
                  <c:v>30</c:v>
                </c:pt>
                <c:pt idx="3086">
                  <c:v>30</c:v>
                </c:pt>
                <c:pt idx="3087">
                  <c:v>30</c:v>
                </c:pt>
                <c:pt idx="3088">
                  <c:v>30</c:v>
                </c:pt>
                <c:pt idx="3089">
                  <c:v>30</c:v>
                </c:pt>
                <c:pt idx="3090">
                  <c:v>30</c:v>
                </c:pt>
                <c:pt idx="3091">
                  <c:v>30</c:v>
                </c:pt>
                <c:pt idx="3092">
                  <c:v>30</c:v>
                </c:pt>
                <c:pt idx="3093">
                  <c:v>30</c:v>
                </c:pt>
                <c:pt idx="3094">
                  <c:v>30</c:v>
                </c:pt>
                <c:pt idx="3095">
                  <c:v>30</c:v>
                </c:pt>
                <c:pt idx="3096">
                  <c:v>30</c:v>
                </c:pt>
                <c:pt idx="3097">
                  <c:v>30</c:v>
                </c:pt>
                <c:pt idx="3098">
                  <c:v>30</c:v>
                </c:pt>
                <c:pt idx="3099">
                  <c:v>30</c:v>
                </c:pt>
                <c:pt idx="3100">
                  <c:v>30</c:v>
                </c:pt>
                <c:pt idx="3101">
                  <c:v>30</c:v>
                </c:pt>
                <c:pt idx="3102">
                  <c:v>30</c:v>
                </c:pt>
                <c:pt idx="3103">
                  <c:v>30</c:v>
                </c:pt>
                <c:pt idx="3104">
                  <c:v>30</c:v>
                </c:pt>
                <c:pt idx="3105">
                  <c:v>30</c:v>
                </c:pt>
                <c:pt idx="3106">
                  <c:v>30</c:v>
                </c:pt>
                <c:pt idx="3107">
                  <c:v>30</c:v>
                </c:pt>
                <c:pt idx="3108">
                  <c:v>30</c:v>
                </c:pt>
                <c:pt idx="3109">
                  <c:v>30</c:v>
                </c:pt>
                <c:pt idx="3110">
                  <c:v>30</c:v>
                </c:pt>
                <c:pt idx="3111">
                  <c:v>30</c:v>
                </c:pt>
                <c:pt idx="3112">
                  <c:v>30</c:v>
                </c:pt>
                <c:pt idx="3113">
                  <c:v>30</c:v>
                </c:pt>
                <c:pt idx="3114">
                  <c:v>30</c:v>
                </c:pt>
                <c:pt idx="3115">
                  <c:v>30</c:v>
                </c:pt>
                <c:pt idx="3116">
                  <c:v>30</c:v>
                </c:pt>
                <c:pt idx="3117">
                  <c:v>30</c:v>
                </c:pt>
                <c:pt idx="3118">
                  <c:v>30</c:v>
                </c:pt>
                <c:pt idx="3119">
                  <c:v>30</c:v>
                </c:pt>
                <c:pt idx="3120">
                  <c:v>30</c:v>
                </c:pt>
                <c:pt idx="3121">
                  <c:v>30</c:v>
                </c:pt>
                <c:pt idx="3122">
                  <c:v>30</c:v>
                </c:pt>
                <c:pt idx="3123">
                  <c:v>30</c:v>
                </c:pt>
                <c:pt idx="3124">
                  <c:v>30</c:v>
                </c:pt>
                <c:pt idx="3125">
                  <c:v>30</c:v>
                </c:pt>
                <c:pt idx="3126">
                  <c:v>30</c:v>
                </c:pt>
                <c:pt idx="3127">
                  <c:v>30</c:v>
                </c:pt>
                <c:pt idx="3128">
                  <c:v>30</c:v>
                </c:pt>
                <c:pt idx="3129">
                  <c:v>30</c:v>
                </c:pt>
                <c:pt idx="3130">
                  <c:v>30</c:v>
                </c:pt>
                <c:pt idx="3131">
                  <c:v>30</c:v>
                </c:pt>
                <c:pt idx="3132">
                  <c:v>30</c:v>
                </c:pt>
                <c:pt idx="3133">
                  <c:v>30</c:v>
                </c:pt>
                <c:pt idx="3134">
                  <c:v>30</c:v>
                </c:pt>
                <c:pt idx="3135">
                  <c:v>30</c:v>
                </c:pt>
                <c:pt idx="3136">
                  <c:v>30</c:v>
                </c:pt>
                <c:pt idx="3137">
                  <c:v>30</c:v>
                </c:pt>
                <c:pt idx="3138">
                  <c:v>30</c:v>
                </c:pt>
                <c:pt idx="3139">
                  <c:v>30</c:v>
                </c:pt>
                <c:pt idx="3140">
                  <c:v>30</c:v>
                </c:pt>
                <c:pt idx="3141">
                  <c:v>30</c:v>
                </c:pt>
                <c:pt idx="3142">
                  <c:v>30</c:v>
                </c:pt>
                <c:pt idx="3143">
                  <c:v>30</c:v>
                </c:pt>
                <c:pt idx="3144">
                  <c:v>30</c:v>
                </c:pt>
                <c:pt idx="3145">
                  <c:v>30</c:v>
                </c:pt>
                <c:pt idx="3146">
                  <c:v>30</c:v>
                </c:pt>
                <c:pt idx="3147">
                  <c:v>30</c:v>
                </c:pt>
                <c:pt idx="3148">
                  <c:v>30</c:v>
                </c:pt>
                <c:pt idx="3149">
                  <c:v>30</c:v>
                </c:pt>
                <c:pt idx="3150">
                  <c:v>30</c:v>
                </c:pt>
                <c:pt idx="3151">
                  <c:v>30</c:v>
                </c:pt>
                <c:pt idx="3152">
                  <c:v>30</c:v>
                </c:pt>
                <c:pt idx="3153">
                  <c:v>30</c:v>
                </c:pt>
                <c:pt idx="3154">
                  <c:v>30</c:v>
                </c:pt>
                <c:pt idx="3155">
                  <c:v>30</c:v>
                </c:pt>
                <c:pt idx="3156">
                  <c:v>30</c:v>
                </c:pt>
                <c:pt idx="3157">
                  <c:v>30</c:v>
                </c:pt>
                <c:pt idx="3158">
                  <c:v>30</c:v>
                </c:pt>
                <c:pt idx="3159">
                  <c:v>30</c:v>
                </c:pt>
                <c:pt idx="3160">
                  <c:v>30</c:v>
                </c:pt>
                <c:pt idx="3161">
                  <c:v>30</c:v>
                </c:pt>
                <c:pt idx="3162">
                  <c:v>30</c:v>
                </c:pt>
                <c:pt idx="3163">
                  <c:v>30</c:v>
                </c:pt>
                <c:pt idx="3164">
                  <c:v>30</c:v>
                </c:pt>
                <c:pt idx="3165">
                  <c:v>30</c:v>
                </c:pt>
                <c:pt idx="3166">
                  <c:v>30</c:v>
                </c:pt>
                <c:pt idx="3167">
                  <c:v>30</c:v>
                </c:pt>
                <c:pt idx="3168">
                  <c:v>30</c:v>
                </c:pt>
                <c:pt idx="3169">
                  <c:v>30</c:v>
                </c:pt>
                <c:pt idx="3170">
                  <c:v>30</c:v>
                </c:pt>
                <c:pt idx="3171">
                  <c:v>30</c:v>
                </c:pt>
                <c:pt idx="3172">
                  <c:v>30</c:v>
                </c:pt>
                <c:pt idx="3173">
                  <c:v>30</c:v>
                </c:pt>
                <c:pt idx="3174">
                  <c:v>30</c:v>
                </c:pt>
                <c:pt idx="3175">
                  <c:v>30</c:v>
                </c:pt>
                <c:pt idx="3176">
                  <c:v>30</c:v>
                </c:pt>
                <c:pt idx="3177">
                  <c:v>30</c:v>
                </c:pt>
                <c:pt idx="3178">
                  <c:v>30</c:v>
                </c:pt>
                <c:pt idx="3179">
                  <c:v>30</c:v>
                </c:pt>
                <c:pt idx="3180">
                  <c:v>30</c:v>
                </c:pt>
                <c:pt idx="3181">
                  <c:v>30</c:v>
                </c:pt>
                <c:pt idx="3182">
                  <c:v>30</c:v>
                </c:pt>
                <c:pt idx="3183">
                  <c:v>30</c:v>
                </c:pt>
                <c:pt idx="3184">
                  <c:v>30</c:v>
                </c:pt>
                <c:pt idx="3185">
                  <c:v>30</c:v>
                </c:pt>
                <c:pt idx="3186">
                  <c:v>30</c:v>
                </c:pt>
                <c:pt idx="3187">
                  <c:v>30</c:v>
                </c:pt>
                <c:pt idx="3188">
                  <c:v>30</c:v>
                </c:pt>
                <c:pt idx="3189">
                  <c:v>30</c:v>
                </c:pt>
                <c:pt idx="3190">
                  <c:v>30</c:v>
                </c:pt>
                <c:pt idx="3191">
                  <c:v>30</c:v>
                </c:pt>
                <c:pt idx="3192">
                  <c:v>30</c:v>
                </c:pt>
                <c:pt idx="3193">
                  <c:v>30</c:v>
                </c:pt>
                <c:pt idx="3194">
                  <c:v>30</c:v>
                </c:pt>
                <c:pt idx="3195">
                  <c:v>30</c:v>
                </c:pt>
                <c:pt idx="3196">
                  <c:v>30</c:v>
                </c:pt>
                <c:pt idx="3197">
                  <c:v>30</c:v>
                </c:pt>
                <c:pt idx="3198">
                  <c:v>30</c:v>
                </c:pt>
                <c:pt idx="3199">
                  <c:v>30</c:v>
                </c:pt>
                <c:pt idx="3200">
                  <c:v>30</c:v>
                </c:pt>
                <c:pt idx="3201">
                  <c:v>30</c:v>
                </c:pt>
                <c:pt idx="3202">
                  <c:v>30</c:v>
                </c:pt>
                <c:pt idx="3203">
                  <c:v>30</c:v>
                </c:pt>
                <c:pt idx="3204">
                  <c:v>30</c:v>
                </c:pt>
                <c:pt idx="3205">
                  <c:v>30</c:v>
                </c:pt>
                <c:pt idx="3206">
                  <c:v>30</c:v>
                </c:pt>
                <c:pt idx="3207">
                  <c:v>30</c:v>
                </c:pt>
                <c:pt idx="3208">
                  <c:v>30</c:v>
                </c:pt>
                <c:pt idx="3209">
                  <c:v>30</c:v>
                </c:pt>
                <c:pt idx="3210">
                  <c:v>30</c:v>
                </c:pt>
                <c:pt idx="3211">
                  <c:v>30</c:v>
                </c:pt>
                <c:pt idx="3212">
                  <c:v>30</c:v>
                </c:pt>
                <c:pt idx="3213">
                  <c:v>30</c:v>
                </c:pt>
                <c:pt idx="3214">
                  <c:v>30</c:v>
                </c:pt>
                <c:pt idx="3215">
                  <c:v>30</c:v>
                </c:pt>
                <c:pt idx="3216">
                  <c:v>30</c:v>
                </c:pt>
                <c:pt idx="3217">
                  <c:v>30</c:v>
                </c:pt>
                <c:pt idx="3218">
                  <c:v>30</c:v>
                </c:pt>
                <c:pt idx="3219">
                  <c:v>30</c:v>
                </c:pt>
                <c:pt idx="3220">
                  <c:v>30</c:v>
                </c:pt>
                <c:pt idx="3221">
                  <c:v>30</c:v>
                </c:pt>
                <c:pt idx="3222">
                  <c:v>30</c:v>
                </c:pt>
                <c:pt idx="3223">
                  <c:v>30</c:v>
                </c:pt>
                <c:pt idx="3224">
                  <c:v>30</c:v>
                </c:pt>
                <c:pt idx="3225">
                  <c:v>30</c:v>
                </c:pt>
                <c:pt idx="3226">
                  <c:v>30</c:v>
                </c:pt>
                <c:pt idx="3227">
                  <c:v>30</c:v>
                </c:pt>
                <c:pt idx="3228">
                  <c:v>30</c:v>
                </c:pt>
                <c:pt idx="3229">
                  <c:v>30</c:v>
                </c:pt>
                <c:pt idx="3230">
                  <c:v>30</c:v>
                </c:pt>
                <c:pt idx="3231">
                  <c:v>30</c:v>
                </c:pt>
                <c:pt idx="3232">
                  <c:v>30</c:v>
                </c:pt>
                <c:pt idx="3233">
                  <c:v>30</c:v>
                </c:pt>
                <c:pt idx="3234">
                  <c:v>30</c:v>
                </c:pt>
                <c:pt idx="3235">
                  <c:v>30</c:v>
                </c:pt>
                <c:pt idx="3236">
                  <c:v>30</c:v>
                </c:pt>
                <c:pt idx="3237">
                  <c:v>30</c:v>
                </c:pt>
                <c:pt idx="3238">
                  <c:v>30</c:v>
                </c:pt>
                <c:pt idx="3239">
                  <c:v>30</c:v>
                </c:pt>
                <c:pt idx="3240">
                  <c:v>30</c:v>
                </c:pt>
                <c:pt idx="3241">
                  <c:v>30</c:v>
                </c:pt>
                <c:pt idx="3242">
                  <c:v>30</c:v>
                </c:pt>
                <c:pt idx="3243">
                  <c:v>30</c:v>
                </c:pt>
                <c:pt idx="3244">
                  <c:v>30</c:v>
                </c:pt>
                <c:pt idx="3245">
                  <c:v>30</c:v>
                </c:pt>
                <c:pt idx="3246">
                  <c:v>30</c:v>
                </c:pt>
                <c:pt idx="3247">
                  <c:v>30</c:v>
                </c:pt>
                <c:pt idx="3248">
                  <c:v>30</c:v>
                </c:pt>
                <c:pt idx="3249">
                  <c:v>30</c:v>
                </c:pt>
                <c:pt idx="3250">
                  <c:v>30</c:v>
                </c:pt>
                <c:pt idx="3251">
                  <c:v>30</c:v>
                </c:pt>
                <c:pt idx="3252">
                  <c:v>30</c:v>
                </c:pt>
                <c:pt idx="3253">
                  <c:v>30</c:v>
                </c:pt>
                <c:pt idx="3254">
                  <c:v>30</c:v>
                </c:pt>
                <c:pt idx="3255">
                  <c:v>30</c:v>
                </c:pt>
                <c:pt idx="3256">
                  <c:v>30</c:v>
                </c:pt>
                <c:pt idx="3257">
                  <c:v>30</c:v>
                </c:pt>
                <c:pt idx="3258">
                  <c:v>30</c:v>
                </c:pt>
                <c:pt idx="3259">
                  <c:v>30</c:v>
                </c:pt>
                <c:pt idx="3260">
                  <c:v>30</c:v>
                </c:pt>
                <c:pt idx="3261">
                  <c:v>30</c:v>
                </c:pt>
                <c:pt idx="3262">
                  <c:v>30</c:v>
                </c:pt>
                <c:pt idx="3263">
                  <c:v>30</c:v>
                </c:pt>
                <c:pt idx="3264">
                  <c:v>30</c:v>
                </c:pt>
                <c:pt idx="3265">
                  <c:v>30</c:v>
                </c:pt>
                <c:pt idx="3266">
                  <c:v>30</c:v>
                </c:pt>
                <c:pt idx="3267">
                  <c:v>30</c:v>
                </c:pt>
                <c:pt idx="3268">
                  <c:v>30</c:v>
                </c:pt>
                <c:pt idx="3269">
                  <c:v>30</c:v>
                </c:pt>
                <c:pt idx="3270">
                  <c:v>30</c:v>
                </c:pt>
                <c:pt idx="3271">
                  <c:v>30</c:v>
                </c:pt>
                <c:pt idx="3272">
                  <c:v>30</c:v>
                </c:pt>
                <c:pt idx="3273">
                  <c:v>30</c:v>
                </c:pt>
                <c:pt idx="3274">
                  <c:v>30</c:v>
                </c:pt>
                <c:pt idx="3275">
                  <c:v>30</c:v>
                </c:pt>
                <c:pt idx="3276">
                  <c:v>30</c:v>
                </c:pt>
                <c:pt idx="3277">
                  <c:v>30</c:v>
                </c:pt>
                <c:pt idx="3278">
                  <c:v>30</c:v>
                </c:pt>
                <c:pt idx="3279">
                  <c:v>30</c:v>
                </c:pt>
                <c:pt idx="3280">
                  <c:v>30</c:v>
                </c:pt>
                <c:pt idx="3281">
                  <c:v>30</c:v>
                </c:pt>
                <c:pt idx="3282">
                  <c:v>30</c:v>
                </c:pt>
                <c:pt idx="3283">
                  <c:v>30</c:v>
                </c:pt>
                <c:pt idx="3284">
                  <c:v>30</c:v>
                </c:pt>
                <c:pt idx="3285">
                  <c:v>30</c:v>
                </c:pt>
                <c:pt idx="3286">
                  <c:v>30</c:v>
                </c:pt>
                <c:pt idx="3287">
                  <c:v>30</c:v>
                </c:pt>
                <c:pt idx="3288">
                  <c:v>30</c:v>
                </c:pt>
                <c:pt idx="3289">
                  <c:v>30</c:v>
                </c:pt>
                <c:pt idx="3290">
                  <c:v>30</c:v>
                </c:pt>
                <c:pt idx="3291">
                  <c:v>30</c:v>
                </c:pt>
                <c:pt idx="3292">
                  <c:v>30</c:v>
                </c:pt>
                <c:pt idx="3293">
                  <c:v>30</c:v>
                </c:pt>
                <c:pt idx="3294">
                  <c:v>30</c:v>
                </c:pt>
                <c:pt idx="3295">
                  <c:v>30</c:v>
                </c:pt>
                <c:pt idx="3296">
                  <c:v>30</c:v>
                </c:pt>
                <c:pt idx="3297">
                  <c:v>30</c:v>
                </c:pt>
                <c:pt idx="3298">
                  <c:v>30</c:v>
                </c:pt>
                <c:pt idx="3299">
                  <c:v>30</c:v>
                </c:pt>
                <c:pt idx="3300">
                  <c:v>30</c:v>
                </c:pt>
                <c:pt idx="3301">
                  <c:v>30</c:v>
                </c:pt>
                <c:pt idx="3302">
                  <c:v>30</c:v>
                </c:pt>
                <c:pt idx="3303">
                  <c:v>30</c:v>
                </c:pt>
                <c:pt idx="3304">
                  <c:v>30</c:v>
                </c:pt>
                <c:pt idx="3305">
                  <c:v>30</c:v>
                </c:pt>
                <c:pt idx="3306">
                  <c:v>30</c:v>
                </c:pt>
                <c:pt idx="3307">
                  <c:v>30</c:v>
                </c:pt>
                <c:pt idx="3308">
                  <c:v>30</c:v>
                </c:pt>
                <c:pt idx="3309">
                  <c:v>30</c:v>
                </c:pt>
                <c:pt idx="3310">
                  <c:v>30</c:v>
                </c:pt>
                <c:pt idx="3311">
                  <c:v>30</c:v>
                </c:pt>
                <c:pt idx="3312">
                  <c:v>30</c:v>
                </c:pt>
                <c:pt idx="3313">
                  <c:v>30</c:v>
                </c:pt>
                <c:pt idx="3314">
                  <c:v>30</c:v>
                </c:pt>
                <c:pt idx="3315">
                  <c:v>30</c:v>
                </c:pt>
                <c:pt idx="3316">
                  <c:v>30</c:v>
                </c:pt>
                <c:pt idx="3317">
                  <c:v>30</c:v>
                </c:pt>
                <c:pt idx="3318">
                  <c:v>30</c:v>
                </c:pt>
                <c:pt idx="3319">
                  <c:v>30</c:v>
                </c:pt>
                <c:pt idx="3320">
                  <c:v>30</c:v>
                </c:pt>
                <c:pt idx="3321">
                  <c:v>30</c:v>
                </c:pt>
                <c:pt idx="3322">
                  <c:v>30</c:v>
                </c:pt>
                <c:pt idx="3323">
                  <c:v>30</c:v>
                </c:pt>
                <c:pt idx="3324">
                  <c:v>30</c:v>
                </c:pt>
                <c:pt idx="3325">
                  <c:v>30</c:v>
                </c:pt>
                <c:pt idx="3326">
                  <c:v>30</c:v>
                </c:pt>
                <c:pt idx="3327">
                  <c:v>30</c:v>
                </c:pt>
                <c:pt idx="3328">
                  <c:v>30</c:v>
                </c:pt>
                <c:pt idx="3329">
                  <c:v>30</c:v>
                </c:pt>
                <c:pt idx="3330">
                  <c:v>30</c:v>
                </c:pt>
                <c:pt idx="3331">
                  <c:v>30</c:v>
                </c:pt>
                <c:pt idx="3332">
                  <c:v>30</c:v>
                </c:pt>
                <c:pt idx="3333">
                  <c:v>30</c:v>
                </c:pt>
                <c:pt idx="3334">
                  <c:v>30</c:v>
                </c:pt>
                <c:pt idx="3335">
                  <c:v>30</c:v>
                </c:pt>
                <c:pt idx="3336">
                  <c:v>30</c:v>
                </c:pt>
                <c:pt idx="3337">
                  <c:v>30</c:v>
                </c:pt>
                <c:pt idx="3338">
                  <c:v>30</c:v>
                </c:pt>
                <c:pt idx="3339">
                  <c:v>30</c:v>
                </c:pt>
                <c:pt idx="3340">
                  <c:v>30</c:v>
                </c:pt>
                <c:pt idx="3341">
                  <c:v>30</c:v>
                </c:pt>
                <c:pt idx="3342">
                  <c:v>30</c:v>
                </c:pt>
                <c:pt idx="3343">
                  <c:v>30</c:v>
                </c:pt>
                <c:pt idx="3344">
                  <c:v>30</c:v>
                </c:pt>
                <c:pt idx="3345">
                  <c:v>30</c:v>
                </c:pt>
                <c:pt idx="3346">
                  <c:v>30</c:v>
                </c:pt>
                <c:pt idx="3347">
                  <c:v>30</c:v>
                </c:pt>
                <c:pt idx="3348">
                  <c:v>30</c:v>
                </c:pt>
                <c:pt idx="3349">
                  <c:v>30</c:v>
                </c:pt>
                <c:pt idx="3350">
                  <c:v>30</c:v>
                </c:pt>
                <c:pt idx="3351">
                  <c:v>30</c:v>
                </c:pt>
                <c:pt idx="3352">
                  <c:v>30</c:v>
                </c:pt>
                <c:pt idx="3353">
                  <c:v>30</c:v>
                </c:pt>
                <c:pt idx="3354">
                  <c:v>30</c:v>
                </c:pt>
                <c:pt idx="3355">
                  <c:v>30</c:v>
                </c:pt>
                <c:pt idx="3356">
                  <c:v>30</c:v>
                </c:pt>
                <c:pt idx="3357">
                  <c:v>30</c:v>
                </c:pt>
                <c:pt idx="3358">
                  <c:v>30</c:v>
                </c:pt>
                <c:pt idx="3359">
                  <c:v>30</c:v>
                </c:pt>
                <c:pt idx="3360">
                  <c:v>30</c:v>
                </c:pt>
                <c:pt idx="3361">
                  <c:v>30</c:v>
                </c:pt>
                <c:pt idx="3362">
                  <c:v>30</c:v>
                </c:pt>
                <c:pt idx="3363">
                  <c:v>30</c:v>
                </c:pt>
                <c:pt idx="3364">
                  <c:v>30</c:v>
                </c:pt>
                <c:pt idx="3365">
                  <c:v>30</c:v>
                </c:pt>
                <c:pt idx="3366">
                  <c:v>30</c:v>
                </c:pt>
                <c:pt idx="3367">
                  <c:v>30</c:v>
                </c:pt>
                <c:pt idx="3368">
                  <c:v>30</c:v>
                </c:pt>
                <c:pt idx="3369">
                  <c:v>30</c:v>
                </c:pt>
                <c:pt idx="3370">
                  <c:v>30</c:v>
                </c:pt>
                <c:pt idx="3371">
                  <c:v>30</c:v>
                </c:pt>
                <c:pt idx="3372">
                  <c:v>30</c:v>
                </c:pt>
                <c:pt idx="3373">
                  <c:v>30</c:v>
                </c:pt>
                <c:pt idx="3374">
                  <c:v>30</c:v>
                </c:pt>
                <c:pt idx="3375">
                  <c:v>30</c:v>
                </c:pt>
                <c:pt idx="3376">
                  <c:v>30</c:v>
                </c:pt>
                <c:pt idx="3377">
                  <c:v>30</c:v>
                </c:pt>
                <c:pt idx="3378">
                  <c:v>30</c:v>
                </c:pt>
                <c:pt idx="3379">
                  <c:v>30</c:v>
                </c:pt>
                <c:pt idx="3380">
                  <c:v>30</c:v>
                </c:pt>
                <c:pt idx="3381">
                  <c:v>30</c:v>
                </c:pt>
                <c:pt idx="3382">
                  <c:v>30</c:v>
                </c:pt>
                <c:pt idx="3383">
                  <c:v>30</c:v>
                </c:pt>
                <c:pt idx="3384">
                  <c:v>30</c:v>
                </c:pt>
                <c:pt idx="3385">
                  <c:v>30</c:v>
                </c:pt>
                <c:pt idx="3386">
                  <c:v>30</c:v>
                </c:pt>
                <c:pt idx="3387">
                  <c:v>30</c:v>
                </c:pt>
                <c:pt idx="3388">
                  <c:v>30</c:v>
                </c:pt>
                <c:pt idx="3389">
                  <c:v>30</c:v>
                </c:pt>
                <c:pt idx="3390">
                  <c:v>30</c:v>
                </c:pt>
                <c:pt idx="3391">
                  <c:v>30</c:v>
                </c:pt>
                <c:pt idx="3392">
                  <c:v>30</c:v>
                </c:pt>
                <c:pt idx="3393">
                  <c:v>30</c:v>
                </c:pt>
                <c:pt idx="3394">
                  <c:v>30</c:v>
                </c:pt>
                <c:pt idx="3395">
                  <c:v>30</c:v>
                </c:pt>
                <c:pt idx="3396">
                  <c:v>30</c:v>
                </c:pt>
                <c:pt idx="3397">
                  <c:v>30</c:v>
                </c:pt>
                <c:pt idx="3398">
                  <c:v>30</c:v>
                </c:pt>
                <c:pt idx="3399">
                  <c:v>30</c:v>
                </c:pt>
                <c:pt idx="3400">
                  <c:v>30</c:v>
                </c:pt>
                <c:pt idx="3401">
                  <c:v>30</c:v>
                </c:pt>
                <c:pt idx="3402">
                  <c:v>30</c:v>
                </c:pt>
                <c:pt idx="3403">
                  <c:v>30</c:v>
                </c:pt>
                <c:pt idx="3404">
                  <c:v>30</c:v>
                </c:pt>
                <c:pt idx="3405">
                  <c:v>30</c:v>
                </c:pt>
                <c:pt idx="3406">
                  <c:v>30</c:v>
                </c:pt>
                <c:pt idx="3407">
                  <c:v>30</c:v>
                </c:pt>
                <c:pt idx="3408">
                  <c:v>30</c:v>
                </c:pt>
                <c:pt idx="3409">
                  <c:v>30</c:v>
                </c:pt>
                <c:pt idx="3410">
                  <c:v>30</c:v>
                </c:pt>
                <c:pt idx="3411">
                  <c:v>30</c:v>
                </c:pt>
                <c:pt idx="3412">
                  <c:v>30</c:v>
                </c:pt>
                <c:pt idx="3413">
                  <c:v>30</c:v>
                </c:pt>
                <c:pt idx="3414">
                  <c:v>30</c:v>
                </c:pt>
                <c:pt idx="3415">
                  <c:v>30</c:v>
                </c:pt>
                <c:pt idx="3416">
                  <c:v>30</c:v>
                </c:pt>
                <c:pt idx="3417">
                  <c:v>30</c:v>
                </c:pt>
                <c:pt idx="3418">
                  <c:v>30</c:v>
                </c:pt>
                <c:pt idx="3419">
                  <c:v>30</c:v>
                </c:pt>
                <c:pt idx="3420">
                  <c:v>30</c:v>
                </c:pt>
                <c:pt idx="3421">
                  <c:v>30</c:v>
                </c:pt>
                <c:pt idx="3422">
                  <c:v>30</c:v>
                </c:pt>
                <c:pt idx="3423">
                  <c:v>30</c:v>
                </c:pt>
                <c:pt idx="3424">
                  <c:v>30</c:v>
                </c:pt>
                <c:pt idx="3425">
                  <c:v>30</c:v>
                </c:pt>
                <c:pt idx="3426">
                  <c:v>30</c:v>
                </c:pt>
                <c:pt idx="3427">
                  <c:v>30</c:v>
                </c:pt>
                <c:pt idx="3428">
                  <c:v>30</c:v>
                </c:pt>
                <c:pt idx="3429">
                  <c:v>30</c:v>
                </c:pt>
                <c:pt idx="3430">
                  <c:v>30</c:v>
                </c:pt>
                <c:pt idx="3431">
                  <c:v>30</c:v>
                </c:pt>
                <c:pt idx="3432">
                  <c:v>30</c:v>
                </c:pt>
                <c:pt idx="3433">
                  <c:v>30</c:v>
                </c:pt>
                <c:pt idx="3434">
                  <c:v>30</c:v>
                </c:pt>
                <c:pt idx="3435">
                  <c:v>30</c:v>
                </c:pt>
                <c:pt idx="3436">
                  <c:v>30</c:v>
                </c:pt>
                <c:pt idx="3437">
                  <c:v>30</c:v>
                </c:pt>
                <c:pt idx="3438">
                  <c:v>30</c:v>
                </c:pt>
                <c:pt idx="3439">
                  <c:v>30</c:v>
                </c:pt>
                <c:pt idx="3440">
                  <c:v>30</c:v>
                </c:pt>
                <c:pt idx="3441">
                  <c:v>30</c:v>
                </c:pt>
                <c:pt idx="3442">
                  <c:v>30</c:v>
                </c:pt>
                <c:pt idx="3443">
                  <c:v>30</c:v>
                </c:pt>
                <c:pt idx="3444">
                  <c:v>30</c:v>
                </c:pt>
                <c:pt idx="3445">
                  <c:v>30</c:v>
                </c:pt>
                <c:pt idx="3446">
                  <c:v>30</c:v>
                </c:pt>
                <c:pt idx="3447">
                  <c:v>30</c:v>
                </c:pt>
                <c:pt idx="3448">
                  <c:v>30</c:v>
                </c:pt>
                <c:pt idx="3449">
                  <c:v>30</c:v>
                </c:pt>
                <c:pt idx="3450">
                  <c:v>30</c:v>
                </c:pt>
                <c:pt idx="3451">
                  <c:v>30</c:v>
                </c:pt>
                <c:pt idx="3452">
                  <c:v>30</c:v>
                </c:pt>
                <c:pt idx="3453">
                  <c:v>30</c:v>
                </c:pt>
                <c:pt idx="3454">
                  <c:v>30</c:v>
                </c:pt>
                <c:pt idx="3455">
                  <c:v>30</c:v>
                </c:pt>
                <c:pt idx="3456">
                  <c:v>30</c:v>
                </c:pt>
                <c:pt idx="3457">
                  <c:v>30</c:v>
                </c:pt>
                <c:pt idx="3458">
                  <c:v>30</c:v>
                </c:pt>
                <c:pt idx="3459">
                  <c:v>30</c:v>
                </c:pt>
                <c:pt idx="3460">
                  <c:v>30</c:v>
                </c:pt>
                <c:pt idx="3461">
                  <c:v>30</c:v>
                </c:pt>
                <c:pt idx="3462">
                  <c:v>30</c:v>
                </c:pt>
                <c:pt idx="3463">
                  <c:v>30</c:v>
                </c:pt>
                <c:pt idx="3464">
                  <c:v>30</c:v>
                </c:pt>
                <c:pt idx="3465">
                  <c:v>30</c:v>
                </c:pt>
                <c:pt idx="3466">
                  <c:v>30</c:v>
                </c:pt>
                <c:pt idx="3467">
                  <c:v>30</c:v>
                </c:pt>
                <c:pt idx="3468">
                  <c:v>30</c:v>
                </c:pt>
                <c:pt idx="3469">
                  <c:v>30</c:v>
                </c:pt>
                <c:pt idx="3470">
                  <c:v>30</c:v>
                </c:pt>
                <c:pt idx="3471">
                  <c:v>30</c:v>
                </c:pt>
                <c:pt idx="3472">
                  <c:v>30</c:v>
                </c:pt>
                <c:pt idx="3473">
                  <c:v>30</c:v>
                </c:pt>
                <c:pt idx="3474">
                  <c:v>30</c:v>
                </c:pt>
                <c:pt idx="3475">
                  <c:v>30</c:v>
                </c:pt>
                <c:pt idx="3476">
                  <c:v>30</c:v>
                </c:pt>
                <c:pt idx="3477">
                  <c:v>30</c:v>
                </c:pt>
                <c:pt idx="3478">
                  <c:v>30</c:v>
                </c:pt>
                <c:pt idx="3479">
                  <c:v>30</c:v>
                </c:pt>
                <c:pt idx="3480">
                  <c:v>30</c:v>
                </c:pt>
                <c:pt idx="3481">
                  <c:v>30</c:v>
                </c:pt>
                <c:pt idx="3482">
                  <c:v>30</c:v>
                </c:pt>
                <c:pt idx="3483">
                  <c:v>30</c:v>
                </c:pt>
                <c:pt idx="3484">
                  <c:v>30</c:v>
                </c:pt>
                <c:pt idx="3485">
                  <c:v>30</c:v>
                </c:pt>
                <c:pt idx="3486">
                  <c:v>30</c:v>
                </c:pt>
                <c:pt idx="3487">
                  <c:v>30</c:v>
                </c:pt>
                <c:pt idx="3488">
                  <c:v>30</c:v>
                </c:pt>
                <c:pt idx="3489">
                  <c:v>30</c:v>
                </c:pt>
                <c:pt idx="3490">
                  <c:v>30</c:v>
                </c:pt>
                <c:pt idx="3491">
                  <c:v>30</c:v>
                </c:pt>
                <c:pt idx="3492">
                  <c:v>30</c:v>
                </c:pt>
                <c:pt idx="3493">
                  <c:v>30</c:v>
                </c:pt>
                <c:pt idx="3494">
                  <c:v>30</c:v>
                </c:pt>
                <c:pt idx="3495">
                  <c:v>30</c:v>
                </c:pt>
                <c:pt idx="3496">
                  <c:v>30</c:v>
                </c:pt>
                <c:pt idx="3497">
                  <c:v>30</c:v>
                </c:pt>
                <c:pt idx="3498">
                  <c:v>30</c:v>
                </c:pt>
                <c:pt idx="3499">
                  <c:v>30</c:v>
                </c:pt>
                <c:pt idx="3500">
                  <c:v>30</c:v>
                </c:pt>
                <c:pt idx="3501">
                  <c:v>30</c:v>
                </c:pt>
                <c:pt idx="3502">
                  <c:v>30</c:v>
                </c:pt>
                <c:pt idx="3503">
                  <c:v>30</c:v>
                </c:pt>
                <c:pt idx="3504">
                  <c:v>30</c:v>
                </c:pt>
                <c:pt idx="3505">
                  <c:v>30</c:v>
                </c:pt>
                <c:pt idx="3506">
                  <c:v>30</c:v>
                </c:pt>
                <c:pt idx="3507">
                  <c:v>30</c:v>
                </c:pt>
                <c:pt idx="3508">
                  <c:v>30</c:v>
                </c:pt>
                <c:pt idx="3509">
                  <c:v>30</c:v>
                </c:pt>
                <c:pt idx="3510">
                  <c:v>30</c:v>
                </c:pt>
                <c:pt idx="3511">
                  <c:v>30</c:v>
                </c:pt>
                <c:pt idx="3512">
                  <c:v>30</c:v>
                </c:pt>
                <c:pt idx="3513">
                  <c:v>30</c:v>
                </c:pt>
                <c:pt idx="3514">
                  <c:v>30</c:v>
                </c:pt>
                <c:pt idx="3515">
                  <c:v>30</c:v>
                </c:pt>
                <c:pt idx="3516">
                  <c:v>30</c:v>
                </c:pt>
                <c:pt idx="3517">
                  <c:v>30</c:v>
                </c:pt>
                <c:pt idx="3518">
                  <c:v>30</c:v>
                </c:pt>
                <c:pt idx="3519">
                  <c:v>30</c:v>
                </c:pt>
                <c:pt idx="3520">
                  <c:v>30</c:v>
                </c:pt>
                <c:pt idx="3521">
                  <c:v>30</c:v>
                </c:pt>
                <c:pt idx="3522">
                  <c:v>30</c:v>
                </c:pt>
                <c:pt idx="3523">
                  <c:v>30</c:v>
                </c:pt>
                <c:pt idx="3524">
                  <c:v>30</c:v>
                </c:pt>
                <c:pt idx="3525">
                  <c:v>30</c:v>
                </c:pt>
                <c:pt idx="3526">
                  <c:v>30</c:v>
                </c:pt>
                <c:pt idx="3527">
                  <c:v>30</c:v>
                </c:pt>
                <c:pt idx="3528">
                  <c:v>30</c:v>
                </c:pt>
                <c:pt idx="3529">
                  <c:v>30</c:v>
                </c:pt>
                <c:pt idx="3530">
                  <c:v>30</c:v>
                </c:pt>
                <c:pt idx="3531">
                  <c:v>30</c:v>
                </c:pt>
                <c:pt idx="3532">
                  <c:v>30</c:v>
                </c:pt>
                <c:pt idx="3533">
                  <c:v>30</c:v>
                </c:pt>
                <c:pt idx="3534">
                  <c:v>30</c:v>
                </c:pt>
                <c:pt idx="3535">
                  <c:v>30</c:v>
                </c:pt>
                <c:pt idx="3536">
                  <c:v>30</c:v>
                </c:pt>
                <c:pt idx="3537">
                  <c:v>30</c:v>
                </c:pt>
                <c:pt idx="3538">
                  <c:v>30</c:v>
                </c:pt>
                <c:pt idx="3539">
                  <c:v>30</c:v>
                </c:pt>
                <c:pt idx="3540">
                  <c:v>30</c:v>
                </c:pt>
                <c:pt idx="3541">
                  <c:v>30</c:v>
                </c:pt>
                <c:pt idx="3542">
                  <c:v>30</c:v>
                </c:pt>
                <c:pt idx="3543">
                  <c:v>30</c:v>
                </c:pt>
                <c:pt idx="3544">
                  <c:v>30</c:v>
                </c:pt>
                <c:pt idx="3545">
                  <c:v>30</c:v>
                </c:pt>
                <c:pt idx="3546">
                  <c:v>30</c:v>
                </c:pt>
                <c:pt idx="3547">
                  <c:v>30</c:v>
                </c:pt>
                <c:pt idx="3548">
                  <c:v>30</c:v>
                </c:pt>
                <c:pt idx="3549">
                  <c:v>30</c:v>
                </c:pt>
                <c:pt idx="3550">
                  <c:v>30</c:v>
                </c:pt>
                <c:pt idx="3551">
                  <c:v>30</c:v>
                </c:pt>
                <c:pt idx="3552">
                  <c:v>30</c:v>
                </c:pt>
                <c:pt idx="3553">
                  <c:v>30</c:v>
                </c:pt>
                <c:pt idx="3554">
                  <c:v>30</c:v>
                </c:pt>
                <c:pt idx="3555">
                  <c:v>30</c:v>
                </c:pt>
                <c:pt idx="3556">
                  <c:v>30</c:v>
                </c:pt>
                <c:pt idx="3557">
                  <c:v>30</c:v>
                </c:pt>
                <c:pt idx="3558">
                  <c:v>30</c:v>
                </c:pt>
                <c:pt idx="3559">
                  <c:v>30</c:v>
                </c:pt>
                <c:pt idx="3560">
                  <c:v>30</c:v>
                </c:pt>
                <c:pt idx="3561">
                  <c:v>30</c:v>
                </c:pt>
                <c:pt idx="3562">
                  <c:v>30</c:v>
                </c:pt>
                <c:pt idx="3563">
                  <c:v>30</c:v>
                </c:pt>
                <c:pt idx="3564">
                  <c:v>30</c:v>
                </c:pt>
                <c:pt idx="3565">
                  <c:v>30</c:v>
                </c:pt>
                <c:pt idx="3566">
                  <c:v>30</c:v>
                </c:pt>
                <c:pt idx="3567">
                  <c:v>30</c:v>
                </c:pt>
                <c:pt idx="3568">
                  <c:v>30</c:v>
                </c:pt>
                <c:pt idx="3569">
                  <c:v>30</c:v>
                </c:pt>
                <c:pt idx="3570">
                  <c:v>30</c:v>
                </c:pt>
                <c:pt idx="3571">
                  <c:v>30</c:v>
                </c:pt>
                <c:pt idx="3572">
                  <c:v>30</c:v>
                </c:pt>
                <c:pt idx="3573">
                  <c:v>30</c:v>
                </c:pt>
                <c:pt idx="3574">
                  <c:v>30</c:v>
                </c:pt>
                <c:pt idx="3575">
                  <c:v>30</c:v>
                </c:pt>
                <c:pt idx="3576">
                  <c:v>30</c:v>
                </c:pt>
                <c:pt idx="3577">
                  <c:v>30</c:v>
                </c:pt>
                <c:pt idx="3578">
                  <c:v>30</c:v>
                </c:pt>
                <c:pt idx="3579">
                  <c:v>30</c:v>
                </c:pt>
                <c:pt idx="3580">
                  <c:v>30</c:v>
                </c:pt>
                <c:pt idx="3581">
                  <c:v>30</c:v>
                </c:pt>
                <c:pt idx="3582">
                  <c:v>30</c:v>
                </c:pt>
                <c:pt idx="3583">
                  <c:v>30</c:v>
                </c:pt>
                <c:pt idx="3584">
                  <c:v>30</c:v>
                </c:pt>
                <c:pt idx="3585">
                  <c:v>30</c:v>
                </c:pt>
                <c:pt idx="3586">
                  <c:v>30</c:v>
                </c:pt>
                <c:pt idx="3587">
                  <c:v>30</c:v>
                </c:pt>
                <c:pt idx="3588">
                  <c:v>30</c:v>
                </c:pt>
                <c:pt idx="3589">
                  <c:v>30</c:v>
                </c:pt>
                <c:pt idx="3590">
                  <c:v>30</c:v>
                </c:pt>
                <c:pt idx="3591">
                  <c:v>30</c:v>
                </c:pt>
                <c:pt idx="3592">
                  <c:v>30</c:v>
                </c:pt>
                <c:pt idx="3593">
                  <c:v>30</c:v>
                </c:pt>
                <c:pt idx="3594">
                  <c:v>30</c:v>
                </c:pt>
                <c:pt idx="3595">
                  <c:v>30</c:v>
                </c:pt>
                <c:pt idx="3596">
                  <c:v>30</c:v>
                </c:pt>
                <c:pt idx="3597">
                  <c:v>30</c:v>
                </c:pt>
                <c:pt idx="3598">
                  <c:v>30</c:v>
                </c:pt>
                <c:pt idx="3599">
                  <c:v>30</c:v>
                </c:pt>
                <c:pt idx="3600">
                  <c:v>30</c:v>
                </c:pt>
                <c:pt idx="3601">
                  <c:v>30</c:v>
                </c:pt>
                <c:pt idx="3602">
                  <c:v>30</c:v>
                </c:pt>
                <c:pt idx="3603">
                  <c:v>30</c:v>
                </c:pt>
                <c:pt idx="3604">
                  <c:v>30</c:v>
                </c:pt>
                <c:pt idx="3605">
                  <c:v>30</c:v>
                </c:pt>
                <c:pt idx="3606">
                  <c:v>30</c:v>
                </c:pt>
                <c:pt idx="3607">
                  <c:v>30</c:v>
                </c:pt>
                <c:pt idx="3608">
                  <c:v>30</c:v>
                </c:pt>
                <c:pt idx="3609">
                  <c:v>30</c:v>
                </c:pt>
                <c:pt idx="3610">
                  <c:v>30</c:v>
                </c:pt>
                <c:pt idx="3611">
                  <c:v>30</c:v>
                </c:pt>
                <c:pt idx="3612">
                  <c:v>30</c:v>
                </c:pt>
                <c:pt idx="3613">
                  <c:v>30</c:v>
                </c:pt>
                <c:pt idx="3614">
                  <c:v>30</c:v>
                </c:pt>
                <c:pt idx="3615">
                  <c:v>30</c:v>
                </c:pt>
                <c:pt idx="3616">
                  <c:v>30</c:v>
                </c:pt>
                <c:pt idx="3617">
                  <c:v>30</c:v>
                </c:pt>
                <c:pt idx="3618">
                  <c:v>30</c:v>
                </c:pt>
                <c:pt idx="3619">
                  <c:v>30</c:v>
                </c:pt>
                <c:pt idx="3620">
                  <c:v>30</c:v>
                </c:pt>
                <c:pt idx="3621">
                  <c:v>30</c:v>
                </c:pt>
                <c:pt idx="3622">
                  <c:v>30</c:v>
                </c:pt>
                <c:pt idx="3623">
                  <c:v>30</c:v>
                </c:pt>
                <c:pt idx="3624">
                  <c:v>30</c:v>
                </c:pt>
                <c:pt idx="3625">
                  <c:v>30</c:v>
                </c:pt>
                <c:pt idx="3626">
                  <c:v>30</c:v>
                </c:pt>
                <c:pt idx="3627">
                  <c:v>30</c:v>
                </c:pt>
                <c:pt idx="3628">
                  <c:v>30</c:v>
                </c:pt>
                <c:pt idx="3629">
                  <c:v>30</c:v>
                </c:pt>
                <c:pt idx="3630">
                  <c:v>30</c:v>
                </c:pt>
                <c:pt idx="3631">
                  <c:v>30</c:v>
                </c:pt>
                <c:pt idx="3632">
                  <c:v>30</c:v>
                </c:pt>
                <c:pt idx="3633">
                  <c:v>30</c:v>
                </c:pt>
                <c:pt idx="3634">
                  <c:v>30</c:v>
                </c:pt>
                <c:pt idx="3635">
                  <c:v>30</c:v>
                </c:pt>
                <c:pt idx="3636">
                  <c:v>30</c:v>
                </c:pt>
                <c:pt idx="3637">
                  <c:v>30</c:v>
                </c:pt>
                <c:pt idx="3638">
                  <c:v>30</c:v>
                </c:pt>
                <c:pt idx="3639">
                  <c:v>30</c:v>
                </c:pt>
                <c:pt idx="3640">
                  <c:v>30</c:v>
                </c:pt>
                <c:pt idx="3641">
                  <c:v>30</c:v>
                </c:pt>
                <c:pt idx="3642">
                  <c:v>30</c:v>
                </c:pt>
                <c:pt idx="3643">
                  <c:v>30</c:v>
                </c:pt>
                <c:pt idx="3644">
                  <c:v>30</c:v>
                </c:pt>
                <c:pt idx="3645">
                  <c:v>30</c:v>
                </c:pt>
                <c:pt idx="3646">
                  <c:v>30</c:v>
                </c:pt>
                <c:pt idx="3647">
                  <c:v>30</c:v>
                </c:pt>
                <c:pt idx="3648">
                  <c:v>30</c:v>
                </c:pt>
                <c:pt idx="3649">
                  <c:v>30</c:v>
                </c:pt>
                <c:pt idx="3650">
                  <c:v>30</c:v>
                </c:pt>
                <c:pt idx="3651">
                  <c:v>30</c:v>
                </c:pt>
                <c:pt idx="3652">
                  <c:v>30</c:v>
                </c:pt>
                <c:pt idx="3653">
                  <c:v>30</c:v>
                </c:pt>
                <c:pt idx="3654">
                  <c:v>30</c:v>
                </c:pt>
                <c:pt idx="3655">
                  <c:v>30</c:v>
                </c:pt>
                <c:pt idx="3656">
                  <c:v>30</c:v>
                </c:pt>
                <c:pt idx="3657">
                  <c:v>30</c:v>
                </c:pt>
                <c:pt idx="3658">
                  <c:v>30</c:v>
                </c:pt>
                <c:pt idx="3659">
                  <c:v>30</c:v>
                </c:pt>
                <c:pt idx="3660">
                  <c:v>30</c:v>
                </c:pt>
                <c:pt idx="3661">
                  <c:v>30</c:v>
                </c:pt>
                <c:pt idx="3662">
                  <c:v>30</c:v>
                </c:pt>
                <c:pt idx="3663">
                  <c:v>30</c:v>
                </c:pt>
                <c:pt idx="3664">
                  <c:v>30</c:v>
                </c:pt>
                <c:pt idx="3665">
                  <c:v>30</c:v>
                </c:pt>
                <c:pt idx="3666">
                  <c:v>30</c:v>
                </c:pt>
                <c:pt idx="3667">
                  <c:v>30</c:v>
                </c:pt>
                <c:pt idx="3668">
                  <c:v>30</c:v>
                </c:pt>
                <c:pt idx="3669">
                  <c:v>30</c:v>
                </c:pt>
                <c:pt idx="3670">
                  <c:v>30</c:v>
                </c:pt>
                <c:pt idx="3671">
                  <c:v>30</c:v>
                </c:pt>
                <c:pt idx="3672">
                  <c:v>30</c:v>
                </c:pt>
                <c:pt idx="3673">
                  <c:v>30</c:v>
                </c:pt>
                <c:pt idx="3674">
                  <c:v>30</c:v>
                </c:pt>
                <c:pt idx="3675">
                  <c:v>30</c:v>
                </c:pt>
                <c:pt idx="3676">
                  <c:v>30</c:v>
                </c:pt>
                <c:pt idx="3677">
                  <c:v>30</c:v>
                </c:pt>
                <c:pt idx="3678">
                  <c:v>30</c:v>
                </c:pt>
                <c:pt idx="3679">
                  <c:v>30</c:v>
                </c:pt>
                <c:pt idx="3680">
                  <c:v>30</c:v>
                </c:pt>
                <c:pt idx="3681">
                  <c:v>30</c:v>
                </c:pt>
                <c:pt idx="3682">
                  <c:v>30</c:v>
                </c:pt>
                <c:pt idx="3683">
                  <c:v>30</c:v>
                </c:pt>
                <c:pt idx="3684">
                  <c:v>30</c:v>
                </c:pt>
                <c:pt idx="3685">
                  <c:v>30</c:v>
                </c:pt>
                <c:pt idx="3686">
                  <c:v>30</c:v>
                </c:pt>
                <c:pt idx="3687">
                  <c:v>30</c:v>
                </c:pt>
                <c:pt idx="3688">
                  <c:v>30</c:v>
                </c:pt>
                <c:pt idx="3689">
                  <c:v>30</c:v>
                </c:pt>
                <c:pt idx="3690">
                  <c:v>30</c:v>
                </c:pt>
                <c:pt idx="3691">
                  <c:v>30</c:v>
                </c:pt>
                <c:pt idx="3692">
                  <c:v>30</c:v>
                </c:pt>
                <c:pt idx="3693">
                  <c:v>30</c:v>
                </c:pt>
                <c:pt idx="3694">
                  <c:v>30</c:v>
                </c:pt>
                <c:pt idx="3695">
                  <c:v>30</c:v>
                </c:pt>
                <c:pt idx="3696">
                  <c:v>30</c:v>
                </c:pt>
                <c:pt idx="3697">
                  <c:v>30</c:v>
                </c:pt>
                <c:pt idx="3698">
                  <c:v>30</c:v>
                </c:pt>
                <c:pt idx="3699">
                  <c:v>30</c:v>
                </c:pt>
                <c:pt idx="3700">
                  <c:v>30</c:v>
                </c:pt>
                <c:pt idx="3701">
                  <c:v>30</c:v>
                </c:pt>
                <c:pt idx="3702">
                  <c:v>30</c:v>
                </c:pt>
                <c:pt idx="3703">
                  <c:v>30</c:v>
                </c:pt>
                <c:pt idx="3704">
                  <c:v>30</c:v>
                </c:pt>
                <c:pt idx="3705">
                  <c:v>30</c:v>
                </c:pt>
                <c:pt idx="3706">
                  <c:v>30</c:v>
                </c:pt>
                <c:pt idx="3707">
                  <c:v>30</c:v>
                </c:pt>
                <c:pt idx="3708">
                  <c:v>30</c:v>
                </c:pt>
                <c:pt idx="3709">
                  <c:v>30</c:v>
                </c:pt>
                <c:pt idx="3710">
                  <c:v>30</c:v>
                </c:pt>
                <c:pt idx="3711">
                  <c:v>30</c:v>
                </c:pt>
                <c:pt idx="3712">
                  <c:v>30</c:v>
                </c:pt>
                <c:pt idx="3713">
                  <c:v>30</c:v>
                </c:pt>
                <c:pt idx="3714">
                  <c:v>30</c:v>
                </c:pt>
                <c:pt idx="3715">
                  <c:v>30</c:v>
                </c:pt>
                <c:pt idx="3716">
                  <c:v>30</c:v>
                </c:pt>
                <c:pt idx="3717">
                  <c:v>30</c:v>
                </c:pt>
                <c:pt idx="3718">
                  <c:v>30</c:v>
                </c:pt>
                <c:pt idx="3719">
                  <c:v>30</c:v>
                </c:pt>
                <c:pt idx="3720">
                  <c:v>30</c:v>
                </c:pt>
                <c:pt idx="3721">
                  <c:v>30</c:v>
                </c:pt>
                <c:pt idx="3722">
                  <c:v>30</c:v>
                </c:pt>
                <c:pt idx="3723">
                  <c:v>30</c:v>
                </c:pt>
                <c:pt idx="3724">
                  <c:v>30</c:v>
                </c:pt>
                <c:pt idx="3725">
                  <c:v>30</c:v>
                </c:pt>
                <c:pt idx="3726">
                  <c:v>30</c:v>
                </c:pt>
                <c:pt idx="3727">
                  <c:v>30</c:v>
                </c:pt>
                <c:pt idx="3728">
                  <c:v>30</c:v>
                </c:pt>
                <c:pt idx="3729">
                  <c:v>30</c:v>
                </c:pt>
                <c:pt idx="3730">
                  <c:v>30</c:v>
                </c:pt>
                <c:pt idx="3731">
                  <c:v>30</c:v>
                </c:pt>
                <c:pt idx="3732">
                  <c:v>30</c:v>
                </c:pt>
                <c:pt idx="3733">
                  <c:v>30</c:v>
                </c:pt>
                <c:pt idx="3734">
                  <c:v>30</c:v>
                </c:pt>
                <c:pt idx="3735">
                  <c:v>30</c:v>
                </c:pt>
                <c:pt idx="3736">
                  <c:v>30</c:v>
                </c:pt>
                <c:pt idx="3737">
                  <c:v>30</c:v>
                </c:pt>
                <c:pt idx="3738">
                  <c:v>30</c:v>
                </c:pt>
                <c:pt idx="3739">
                  <c:v>30</c:v>
                </c:pt>
                <c:pt idx="3740">
                  <c:v>30</c:v>
                </c:pt>
                <c:pt idx="3741">
                  <c:v>30</c:v>
                </c:pt>
                <c:pt idx="3742">
                  <c:v>30</c:v>
                </c:pt>
                <c:pt idx="3743">
                  <c:v>30</c:v>
                </c:pt>
                <c:pt idx="3744">
                  <c:v>30</c:v>
                </c:pt>
                <c:pt idx="3745">
                  <c:v>30</c:v>
                </c:pt>
                <c:pt idx="3746">
                  <c:v>30</c:v>
                </c:pt>
                <c:pt idx="3747">
                  <c:v>30</c:v>
                </c:pt>
                <c:pt idx="3748">
                  <c:v>30</c:v>
                </c:pt>
                <c:pt idx="3749">
                  <c:v>30</c:v>
                </c:pt>
                <c:pt idx="3750">
                  <c:v>30</c:v>
                </c:pt>
                <c:pt idx="3751">
                  <c:v>30</c:v>
                </c:pt>
                <c:pt idx="3752">
                  <c:v>30</c:v>
                </c:pt>
                <c:pt idx="3753">
                  <c:v>30</c:v>
                </c:pt>
                <c:pt idx="3754">
                  <c:v>30</c:v>
                </c:pt>
                <c:pt idx="3755">
                  <c:v>30</c:v>
                </c:pt>
                <c:pt idx="3756">
                  <c:v>30</c:v>
                </c:pt>
                <c:pt idx="3757">
                  <c:v>30</c:v>
                </c:pt>
                <c:pt idx="3758">
                  <c:v>30</c:v>
                </c:pt>
                <c:pt idx="3759">
                  <c:v>30</c:v>
                </c:pt>
                <c:pt idx="3760">
                  <c:v>30</c:v>
                </c:pt>
                <c:pt idx="3761">
                  <c:v>30</c:v>
                </c:pt>
                <c:pt idx="3762">
                  <c:v>30</c:v>
                </c:pt>
                <c:pt idx="3763">
                  <c:v>30</c:v>
                </c:pt>
                <c:pt idx="3764">
                  <c:v>30</c:v>
                </c:pt>
                <c:pt idx="3765">
                  <c:v>30</c:v>
                </c:pt>
                <c:pt idx="3766">
                  <c:v>30</c:v>
                </c:pt>
                <c:pt idx="3767">
                  <c:v>30</c:v>
                </c:pt>
                <c:pt idx="3768">
                  <c:v>30</c:v>
                </c:pt>
                <c:pt idx="3769">
                  <c:v>30</c:v>
                </c:pt>
                <c:pt idx="3770">
                  <c:v>30</c:v>
                </c:pt>
                <c:pt idx="3771">
                  <c:v>30</c:v>
                </c:pt>
                <c:pt idx="3772">
                  <c:v>30</c:v>
                </c:pt>
                <c:pt idx="3773">
                  <c:v>30</c:v>
                </c:pt>
                <c:pt idx="3774">
                  <c:v>30</c:v>
                </c:pt>
                <c:pt idx="3775">
                  <c:v>30</c:v>
                </c:pt>
                <c:pt idx="3776">
                  <c:v>30</c:v>
                </c:pt>
                <c:pt idx="3777">
                  <c:v>30</c:v>
                </c:pt>
                <c:pt idx="3778">
                  <c:v>30</c:v>
                </c:pt>
                <c:pt idx="3779">
                  <c:v>30</c:v>
                </c:pt>
                <c:pt idx="3780">
                  <c:v>30</c:v>
                </c:pt>
                <c:pt idx="3781">
                  <c:v>30</c:v>
                </c:pt>
                <c:pt idx="3782">
                  <c:v>30</c:v>
                </c:pt>
                <c:pt idx="3783">
                  <c:v>30</c:v>
                </c:pt>
                <c:pt idx="3784">
                  <c:v>30</c:v>
                </c:pt>
                <c:pt idx="3785">
                  <c:v>30</c:v>
                </c:pt>
                <c:pt idx="3786">
                  <c:v>30</c:v>
                </c:pt>
                <c:pt idx="3787">
                  <c:v>30</c:v>
                </c:pt>
                <c:pt idx="3788">
                  <c:v>30</c:v>
                </c:pt>
                <c:pt idx="3789">
                  <c:v>30</c:v>
                </c:pt>
                <c:pt idx="3790">
                  <c:v>30</c:v>
                </c:pt>
                <c:pt idx="3791">
                  <c:v>30</c:v>
                </c:pt>
                <c:pt idx="3792">
                  <c:v>30</c:v>
                </c:pt>
                <c:pt idx="3793">
                  <c:v>30</c:v>
                </c:pt>
                <c:pt idx="3794">
                  <c:v>30</c:v>
                </c:pt>
                <c:pt idx="3795">
                  <c:v>30</c:v>
                </c:pt>
                <c:pt idx="3796">
                  <c:v>30</c:v>
                </c:pt>
                <c:pt idx="3797">
                  <c:v>30</c:v>
                </c:pt>
                <c:pt idx="3798">
                  <c:v>30</c:v>
                </c:pt>
                <c:pt idx="3799">
                  <c:v>30</c:v>
                </c:pt>
                <c:pt idx="3800">
                  <c:v>30</c:v>
                </c:pt>
                <c:pt idx="3801">
                  <c:v>30</c:v>
                </c:pt>
                <c:pt idx="3802">
                  <c:v>30</c:v>
                </c:pt>
                <c:pt idx="3803">
                  <c:v>30</c:v>
                </c:pt>
                <c:pt idx="3804">
                  <c:v>30</c:v>
                </c:pt>
                <c:pt idx="3805">
                  <c:v>30</c:v>
                </c:pt>
                <c:pt idx="3806">
                  <c:v>30</c:v>
                </c:pt>
                <c:pt idx="3807">
                  <c:v>30</c:v>
                </c:pt>
                <c:pt idx="3808">
                  <c:v>30</c:v>
                </c:pt>
                <c:pt idx="3809">
                  <c:v>30</c:v>
                </c:pt>
                <c:pt idx="3810">
                  <c:v>30</c:v>
                </c:pt>
                <c:pt idx="3811">
                  <c:v>30</c:v>
                </c:pt>
                <c:pt idx="3812">
                  <c:v>30</c:v>
                </c:pt>
                <c:pt idx="3813">
                  <c:v>30</c:v>
                </c:pt>
                <c:pt idx="3814">
                  <c:v>30</c:v>
                </c:pt>
                <c:pt idx="3815">
                  <c:v>30</c:v>
                </c:pt>
                <c:pt idx="3816">
                  <c:v>30</c:v>
                </c:pt>
                <c:pt idx="3817">
                  <c:v>30</c:v>
                </c:pt>
                <c:pt idx="3818">
                  <c:v>30</c:v>
                </c:pt>
                <c:pt idx="3819">
                  <c:v>30</c:v>
                </c:pt>
                <c:pt idx="3820">
                  <c:v>30</c:v>
                </c:pt>
                <c:pt idx="3821">
                  <c:v>30</c:v>
                </c:pt>
                <c:pt idx="3822">
                  <c:v>30</c:v>
                </c:pt>
                <c:pt idx="3823">
                  <c:v>30</c:v>
                </c:pt>
                <c:pt idx="3824">
                  <c:v>30</c:v>
                </c:pt>
                <c:pt idx="3825">
                  <c:v>30</c:v>
                </c:pt>
                <c:pt idx="3826">
                  <c:v>30</c:v>
                </c:pt>
                <c:pt idx="3827">
                  <c:v>30</c:v>
                </c:pt>
                <c:pt idx="3828">
                  <c:v>30</c:v>
                </c:pt>
                <c:pt idx="3829">
                  <c:v>30</c:v>
                </c:pt>
                <c:pt idx="3830">
                  <c:v>30</c:v>
                </c:pt>
                <c:pt idx="3831">
                  <c:v>30</c:v>
                </c:pt>
                <c:pt idx="3832">
                  <c:v>30</c:v>
                </c:pt>
                <c:pt idx="3833">
                  <c:v>30</c:v>
                </c:pt>
                <c:pt idx="3834">
                  <c:v>30</c:v>
                </c:pt>
                <c:pt idx="3835">
                  <c:v>30</c:v>
                </c:pt>
                <c:pt idx="3836">
                  <c:v>30</c:v>
                </c:pt>
                <c:pt idx="3837">
                  <c:v>30</c:v>
                </c:pt>
                <c:pt idx="3838">
                  <c:v>30</c:v>
                </c:pt>
                <c:pt idx="3839">
                  <c:v>30</c:v>
                </c:pt>
                <c:pt idx="3840">
                  <c:v>30</c:v>
                </c:pt>
                <c:pt idx="3841">
                  <c:v>30</c:v>
                </c:pt>
                <c:pt idx="3842">
                  <c:v>30</c:v>
                </c:pt>
                <c:pt idx="3843">
                  <c:v>30</c:v>
                </c:pt>
                <c:pt idx="3844">
                  <c:v>30</c:v>
                </c:pt>
                <c:pt idx="3845">
                  <c:v>30</c:v>
                </c:pt>
                <c:pt idx="3846">
                  <c:v>30</c:v>
                </c:pt>
                <c:pt idx="3847">
                  <c:v>30</c:v>
                </c:pt>
                <c:pt idx="3848">
                  <c:v>30</c:v>
                </c:pt>
                <c:pt idx="3849">
                  <c:v>30</c:v>
                </c:pt>
                <c:pt idx="3850">
                  <c:v>30</c:v>
                </c:pt>
                <c:pt idx="3851">
                  <c:v>30</c:v>
                </c:pt>
                <c:pt idx="3852">
                  <c:v>30</c:v>
                </c:pt>
                <c:pt idx="3853">
                  <c:v>30</c:v>
                </c:pt>
                <c:pt idx="3854">
                  <c:v>30</c:v>
                </c:pt>
                <c:pt idx="3855">
                  <c:v>30</c:v>
                </c:pt>
                <c:pt idx="3856">
                  <c:v>30</c:v>
                </c:pt>
                <c:pt idx="3857">
                  <c:v>30</c:v>
                </c:pt>
                <c:pt idx="3858">
                  <c:v>30</c:v>
                </c:pt>
                <c:pt idx="3859">
                  <c:v>30</c:v>
                </c:pt>
                <c:pt idx="3860">
                  <c:v>30</c:v>
                </c:pt>
                <c:pt idx="3861">
                  <c:v>30</c:v>
                </c:pt>
                <c:pt idx="3862">
                  <c:v>30</c:v>
                </c:pt>
                <c:pt idx="3863">
                  <c:v>30</c:v>
                </c:pt>
                <c:pt idx="3864">
                  <c:v>30</c:v>
                </c:pt>
                <c:pt idx="3865">
                  <c:v>30</c:v>
                </c:pt>
                <c:pt idx="3866">
                  <c:v>30</c:v>
                </c:pt>
                <c:pt idx="3867">
                  <c:v>30</c:v>
                </c:pt>
                <c:pt idx="3868">
                  <c:v>30</c:v>
                </c:pt>
                <c:pt idx="3869">
                  <c:v>30</c:v>
                </c:pt>
                <c:pt idx="3870">
                  <c:v>30</c:v>
                </c:pt>
                <c:pt idx="3871">
                  <c:v>30</c:v>
                </c:pt>
                <c:pt idx="3872">
                  <c:v>30</c:v>
                </c:pt>
                <c:pt idx="3873">
                  <c:v>30</c:v>
                </c:pt>
                <c:pt idx="3874">
                  <c:v>30</c:v>
                </c:pt>
                <c:pt idx="3875">
                  <c:v>30</c:v>
                </c:pt>
                <c:pt idx="3876">
                  <c:v>30</c:v>
                </c:pt>
                <c:pt idx="3877">
                  <c:v>30</c:v>
                </c:pt>
                <c:pt idx="3878">
                  <c:v>30</c:v>
                </c:pt>
                <c:pt idx="3879">
                  <c:v>30</c:v>
                </c:pt>
                <c:pt idx="3880">
                  <c:v>30</c:v>
                </c:pt>
                <c:pt idx="3881">
                  <c:v>30</c:v>
                </c:pt>
                <c:pt idx="3882">
                  <c:v>30</c:v>
                </c:pt>
                <c:pt idx="3883">
                  <c:v>30</c:v>
                </c:pt>
                <c:pt idx="3884">
                  <c:v>30</c:v>
                </c:pt>
                <c:pt idx="3885">
                  <c:v>30</c:v>
                </c:pt>
                <c:pt idx="3886">
                  <c:v>30</c:v>
                </c:pt>
                <c:pt idx="3887">
                  <c:v>30</c:v>
                </c:pt>
                <c:pt idx="3888">
                  <c:v>30</c:v>
                </c:pt>
                <c:pt idx="3889">
                  <c:v>30</c:v>
                </c:pt>
                <c:pt idx="3890">
                  <c:v>30</c:v>
                </c:pt>
                <c:pt idx="3891">
                  <c:v>30</c:v>
                </c:pt>
                <c:pt idx="3892">
                  <c:v>30</c:v>
                </c:pt>
                <c:pt idx="3893">
                  <c:v>30</c:v>
                </c:pt>
                <c:pt idx="3894">
                  <c:v>30</c:v>
                </c:pt>
                <c:pt idx="3895">
                  <c:v>30</c:v>
                </c:pt>
                <c:pt idx="3896">
                  <c:v>30</c:v>
                </c:pt>
                <c:pt idx="3897">
                  <c:v>30</c:v>
                </c:pt>
                <c:pt idx="3898">
                  <c:v>30</c:v>
                </c:pt>
                <c:pt idx="3899">
                  <c:v>30</c:v>
                </c:pt>
                <c:pt idx="3900">
                  <c:v>30</c:v>
                </c:pt>
                <c:pt idx="3901">
                  <c:v>30</c:v>
                </c:pt>
                <c:pt idx="3902">
                  <c:v>30</c:v>
                </c:pt>
                <c:pt idx="3903">
                  <c:v>30</c:v>
                </c:pt>
                <c:pt idx="3904">
                  <c:v>30</c:v>
                </c:pt>
                <c:pt idx="3905">
                  <c:v>30</c:v>
                </c:pt>
                <c:pt idx="3906">
                  <c:v>30</c:v>
                </c:pt>
                <c:pt idx="3907">
                  <c:v>30</c:v>
                </c:pt>
                <c:pt idx="3908">
                  <c:v>30</c:v>
                </c:pt>
                <c:pt idx="3909">
                  <c:v>30</c:v>
                </c:pt>
                <c:pt idx="3910">
                  <c:v>30</c:v>
                </c:pt>
                <c:pt idx="3911">
                  <c:v>30</c:v>
                </c:pt>
                <c:pt idx="3912">
                  <c:v>30</c:v>
                </c:pt>
                <c:pt idx="3913">
                  <c:v>30</c:v>
                </c:pt>
                <c:pt idx="3914">
                  <c:v>30</c:v>
                </c:pt>
                <c:pt idx="3915">
                  <c:v>30</c:v>
                </c:pt>
                <c:pt idx="3916">
                  <c:v>30</c:v>
                </c:pt>
                <c:pt idx="3917">
                  <c:v>30</c:v>
                </c:pt>
                <c:pt idx="3918">
                  <c:v>30</c:v>
                </c:pt>
                <c:pt idx="3919">
                  <c:v>30</c:v>
                </c:pt>
                <c:pt idx="3920">
                  <c:v>30</c:v>
                </c:pt>
                <c:pt idx="3921">
                  <c:v>30</c:v>
                </c:pt>
                <c:pt idx="3922">
                  <c:v>30</c:v>
                </c:pt>
                <c:pt idx="3923">
                  <c:v>30</c:v>
                </c:pt>
                <c:pt idx="3924">
                  <c:v>30</c:v>
                </c:pt>
                <c:pt idx="3925">
                  <c:v>30</c:v>
                </c:pt>
                <c:pt idx="3926">
                  <c:v>30</c:v>
                </c:pt>
                <c:pt idx="3927">
                  <c:v>30</c:v>
                </c:pt>
                <c:pt idx="3928">
                  <c:v>30</c:v>
                </c:pt>
                <c:pt idx="3929">
                  <c:v>30</c:v>
                </c:pt>
                <c:pt idx="3930">
                  <c:v>30</c:v>
                </c:pt>
                <c:pt idx="3931">
                  <c:v>30</c:v>
                </c:pt>
                <c:pt idx="3932">
                  <c:v>30</c:v>
                </c:pt>
                <c:pt idx="3933">
                  <c:v>30</c:v>
                </c:pt>
                <c:pt idx="3934">
                  <c:v>30</c:v>
                </c:pt>
                <c:pt idx="3935">
                  <c:v>30</c:v>
                </c:pt>
                <c:pt idx="3936">
                  <c:v>30</c:v>
                </c:pt>
                <c:pt idx="3937">
                  <c:v>30</c:v>
                </c:pt>
                <c:pt idx="3938">
                  <c:v>30</c:v>
                </c:pt>
                <c:pt idx="3939">
                  <c:v>30</c:v>
                </c:pt>
                <c:pt idx="3940">
                  <c:v>30</c:v>
                </c:pt>
                <c:pt idx="3941">
                  <c:v>30</c:v>
                </c:pt>
                <c:pt idx="3942">
                  <c:v>30</c:v>
                </c:pt>
                <c:pt idx="3943">
                  <c:v>30</c:v>
                </c:pt>
                <c:pt idx="3944">
                  <c:v>30</c:v>
                </c:pt>
                <c:pt idx="3945">
                  <c:v>30</c:v>
                </c:pt>
                <c:pt idx="3946">
                  <c:v>30</c:v>
                </c:pt>
                <c:pt idx="3947">
                  <c:v>30</c:v>
                </c:pt>
                <c:pt idx="3948">
                  <c:v>30</c:v>
                </c:pt>
                <c:pt idx="3949">
                  <c:v>30</c:v>
                </c:pt>
                <c:pt idx="3950">
                  <c:v>30</c:v>
                </c:pt>
                <c:pt idx="3951">
                  <c:v>30</c:v>
                </c:pt>
                <c:pt idx="3952">
                  <c:v>30</c:v>
                </c:pt>
                <c:pt idx="3953">
                  <c:v>30</c:v>
                </c:pt>
                <c:pt idx="3954">
                  <c:v>30</c:v>
                </c:pt>
                <c:pt idx="3955">
                  <c:v>30</c:v>
                </c:pt>
                <c:pt idx="3956">
                  <c:v>30</c:v>
                </c:pt>
                <c:pt idx="3957">
                  <c:v>30</c:v>
                </c:pt>
                <c:pt idx="3958">
                  <c:v>30</c:v>
                </c:pt>
                <c:pt idx="3959">
                  <c:v>30</c:v>
                </c:pt>
                <c:pt idx="3960">
                  <c:v>30</c:v>
                </c:pt>
                <c:pt idx="3961">
                  <c:v>30</c:v>
                </c:pt>
                <c:pt idx="3962">
                  <c:v>30</c:v>
                </c:pt>
                <c:pt idx="3963">
                  <c:v>30</c:v>
                </c:pt>
                <c:pt idx="3964">
                  <c:v>30</c:v>
                </c:pt>
                <c:pt idx="3965">
                  <c:v>30</c:v>
                </c:pt>
                <c:pt idx="3966">
                  <c:v>30</c:v>
                </c:pt>
                <c:pt idx="3967">
                  <c:v>30</c:v>
                </c:pt>
                <c:pt idx="3968">
                  <c:v>30</c:v>
                </c:pt>
                <c:pt idx="3969">
                  <c:v>30</c:v>
                </c:pt>
                <c:pt idx="3970">
                  <c:v>30</c:v>
                </c:pt>
                <c:pt idx="3971">
                  <c:v>30</c:v>
                </c:pt>
                <c:pt idx="3972">
                  <c:v>30</c:v>
                </c:pt>
                <c:pt idx="3973">
                  <c:v>30</c:v>
                </c:pt>
                <c:pt idx="3974">
                  <c:v>30</c:v>
                </c:pt>
                <c:pt idx="3975">
                  <c:v>30</c:v>
                </c:pt>
                <c:pt idx="3976">
                  <c:v>30</c:v>
                </c:pt>
                <c:pt idx="3977">
                  <c:v>30</c:v>
                </c:pt>
                <c:pt idx="3978">
                  <c:v>30</c:v>
                </c:pt>
                <c:pt idx="3979">
                  <c:v>30</c:v>
                </c:pt>
                <c:pt idx="3980">
                  <c:v>30</c:v>
                </c:pt>
                <c:pt idx="3981">
                  <c:v>30</c:v>
                </c:pt>
                <c:pt idx="3982">
                  <c:v>30</c:v>
                </c:pt>
                <c:pt idx="3983">
                  <c:v>30</c:v>
                </c:pt>
                <c:pt idx="3984">
                  <c:v>30</c:v>
                </c:pt>
                <c:pt idx="3985">
                  <c:v>30</c:v>
                </c:pt>
                <c:pt idx="3986">
                  <c:v>30</c:v>
                </c:pt>
                <c:pt idx="3987">
                  <c:v>30</c:v>
                </c:pt>
                <c:pt idx="3988">
                  <c:v>30</c:v>
                </c:pt>
                <c:pt idx="3989">
                  <c:v>30</c:v>
                </c:pt>
                <c:pt idx="3990">
                  <c:v>30</c:v>
                </c:pt>
                <c:pt idx="3991">
                  <c:v>30</c:v>
                </c:pt>
                <c:pt idx="3992">
                  <c:v>30</c:v>
                </c:pt>
                <c:pt idx="3993">
                  <c:v>30</c:v>
                </c:pt>
                <c:pt idx="3994">
                  <c:v>30</c:v>
                </c:pt>
                <c:pt idx="3995">
                  <c:v>30</c:v>
                </c:pt>
                <c:pt idx="3996">
                  <c:v>30</c:v>
                </c:pt>
                <c:pt idx="3997">
                  <c:v>30</c:v>
                </c:pt>
                <c:pt idx="3998">
                  <c:v>30</c:v>
                </c:pt>
                <c:pt idx="3999">
                  <c:v>30</c:v>
                </c:pt>
                <c:pt idx="4000">
                  <c:v>30</c:v>
                </c:pt>
                <c:pt idx="4001">
                  <c:v>30</c:v>
                </c:pt>
                <c:pt idx="4002">
                  <c:v>30</c:v>
                </c:pt>
                <c:pt idx="4003">
                  <c:v>30</c:v>
                </c:pt>
                <c:pt idx="4004">
                  <c:v>30</c:v>
                </c:pt>
                <c:pt idx="4005">
                  <c:v>30</c:v>
                </c:pt>
                <c:pt idx="4006">
                  <c:v>30</c:v>
                </c:pt>
                <c:pt idx="4007">
                  <c:v>30</c:v>
                </c:pt>
                <c:pt idx="4008">
                  <c:v>30</c:v>
                </c:pt>
                <c:pt idx="4009">
                  <c:v>30</c:v>
                </c:pt>
                <c:pt idx="4010">
                  <c:v>30</c:v>
                </c:pt>
                <c:pt idx="4011">
                  <c:v>30</c:v>
                </c:pt>
                <c:pt idx="4012">
                  <c:v>30</c:v>
                </c:pt>
                <c:pt idx="4013">
                  <c:v>30</c:v>
                </c:pt>
                <c:pt idx="4014">
                  <c:v>30</c:v>
                </c:pt>
                <c:pt idx="4015">
                  <c:v>30</c:v>
                </c:pt>
                <c:pt idx="4016">
                  <c:v>30</c:v>
                </c:pt>
                <c:pt idx="4017">
                  <c:v>30</c:v>
                </c:pt>
                <c:pt idx="4018">
                  <c:v>30</c:v>
                </c:pt>
                <c:pt idx="4019">
                  <c:v>30</c:v>
                </c:pt>
                <c:pt idx="4020">
                  <c:v>30</c:v>
                </c:pt>
                <c:pt idx="4021">
                  <c:v>30</c:v>
                </c:pt>
                <c:pt idx="4022">
                  <c:v>30</c:v>
                </c:pt>
                <c:pt idx="4023">
                  <c:v>30</c:v>
                </c:pt>
                <c:pt idx="4024">
                  <c:v>30</c:v>
                </c:pt>
                <c:pt idx="4025">
                  <c:v>30</c:v>
                </c:pt>
                <c:pt idx="4026">
                  <c:v>30</c:v>
                </c:pt>
                <c:pt idx="4027">
                  <c:v>30</c:v>
                </c:pt>
                <c:pt idx="4028">
                  <c:v>30</c:v>
                </c:pt>
                <c:pt idx="4029">
                  <c:v>30</c:v>
                </c:pt>
                <c:pt idx="4030">
                  <c:v>30</c:v>
                </c:pt>
                <c:pt idx="4031">
                  <c:v>30</c:v>
                </c:pt>
                <c:pt idx="4032">
                  <c:v>30</c:v>
                </c:pt>
                <c:pt idx="4033">
                  <c:v>30</c:v>
                </c:pt>
                <c:pt idx="4034">
                  <c:v>30</c:v>
                </c:pt>
                <c:pt idx="4035">
                  <c:v>30</c:v>
                </c:pt>
                <c:pt idx="4036">
                  <c:v>30</c:v>
                </c:pt>
                <c:pt idx="4037">
                  <c:v>30</c:v>
                </c:pt>
                <c:pt idx="4038">
                  <c:v>30</c:v>
                </c:pt>
                <c:pt idx="4039">
                  <c:v>30</c:v>
                </c:pt>
                <c:pt idx="4040">
                  <c:v>30</c:v>
                </c:pt>
                <c:pt idx="4041">
                  <c:v>30</c:v>
                </c:pt>
                <c:pt idx="4042">
                  <c:v>30</c:v>
                </c:pt>
                <c:pt idx="4043">
                  <c:v>30</c:v>
                </c:pt>
                <c:pt idx="4044">
                  <c:v>30</c:v>
                </c:pt>
                <c:pt idx="4045">
                  <c:v>30</c:v>
                </c:pt>
                <c:pt idx="4046">
                  <c:v>30</c:v>
                </c:pt>
                <c:pt idx="4047">
                  <c:v>30</c:v>
                </c:pt>
                <c:pt idx="4048">
                  <c:v>30</c:v>
                </c:pt>
                <c:pt idx="4049">
                  <c:v>30</c:v>
                </c:pt>
                <c:pt idx="4050">
                  <c:v>30</c:v>
                </c:pt>
                <c:pt idx="4051">
                  <c:v>30</c:v>
                </c:pt>
                <c:pt idx="4052">
                  <c:v>30</c:v>
                </c:pt>
                <c:pt idx="4053">
                  <c:v>30</c:v>
                </c:pt>
                <c:pt idx="4054">
                  <c:v>30</c:v>
                </c:pt>
                <c:pt idx="4055">
                  <c:v>30</c:v>
                </c:pt>
                <c:pt idx="4056">
                  <c:v>30</c:v>
                </c:pt>
                <c:pt idx="4057">
                  <c:v>30</c:v>
                </c:pt>
                <c:pt idx="4058">
                  <c:v>30</c:v>
                </c:pt>
                <c:pt idx="4059">
                  <c:v>30</c:v>
                </c:pt>
                <c:pt idx="4060">
                  <c:v>30</c:v>
                </c:pt>
                <c:pt idx="4061">
                  <c:v>30</c:v>
                </c:pt>
                <c:pt idx="4062">
                  <c:v>30</c:v>
                </c:pt>
                <c:pt idx="4063">
                  <c:v>30</c:v>
                </c:pt>
                <c:pt idx="4064">
                  <c:v>30</c:v>
                </c:pt>
                <c:pt idx="4065">
                  <c:v>30</c:v>
                </c:pt>
                <c:pt idx="4066">
                  <c:v>30</c:v>
                </c:pt>
                <c:pt idx="4067">
                  <c:v>30</c:v>
                </c:pt>
                <c:pt idx="4068">
                  <c:v>30</c:v>
                </c:pt>
                <c:pt idx="4069">
                  <c:v>30</c:v>
                </c:pt>
                <c:pt idx="4070">
                  <c:v>30</c:v>
                </c:pt>
                <c:pt idx="4071">
                  <c:v>30</c:v>
                </c:pt>
                <c:pt idx="4072">
                  <c:v>30</c:v>
                </c:pt>
                <c:pt idx="4073">
                  <c:v>30</c:v>
                </c:pt>
                <c:pt idx="4074">
                  <c:v>30</c:v>
                </c:pt>
                <c:pt idx="4075">
                  <c:v>30</c:v>
                </c:pt>
                <c:pt idx="4076">
                  <c:v>30</c:v>
                </c:pt>
                <c:pt idx="4077">
                  <c:v>30</c:v>
                </c:pt>
                <c:pt idx="4078">
                  <c:v>30</c:v>
                </c:pt>
                <c:pt idx="4079">
                  <c:v>30</c:v>
                </c:pt>
                <c:pt idx="4080">
                  <c:v>30</c:v>
                </c:pt>
                <c:pt idx="4081">
                  <c:v>30</c:v>
                </c:pt>
                <c:pt idx="4082">
                  <c:v>30</c:v>
                </c:pt>
                <c:pt idx="4083">
                  <c:v>30</c:v>
                </c:pt>
                <c:pt idx="4084">
                  <c:v>30</c:v>
                </c:pt>
                <c:pt idx="4085">
                  <c:v>30</c:v>
                </c:pt>
                <c:pt idx="4086">
                  <c:v>30</c:v>
                </c:pt>
                <c:pt idx="4087">
                  <c:v>30</c:v>
                </c:pt>
                <c:pt idx="4088">
                  <c:v>30</c:v>
                </c:pt>
                <c:pt idx="4089">
                  <c:v>30</c:v>
                </c:pt>
                <c:pt idx="4090">
                  <c:v>30</c:v>
                </c:pt>
                <c:pt idx="4091">
                  <c:v>30</c:v>
                </c:pt>
                <c:pt idx="4092">
                  <c:v>30</c:v>
                </c:pt>
                <c:pt idx="4093">
                  <c:v>30</c:v>
                </c:pt>
                <c:pt idx="4094">
                  <c:v>30</c:v>
                </c:pt>
                <c:pt idx="4095">
                  <c:v>30</c:v>
                </c:pt>
                <c:pt idx="4096">
                  <c:v>30</c:v>
                </c:pt>
                <c:pt idx="4097">
                  <c:v>30</c:v>
                </c:pt>
                <c:pt idx="4098">
                  <c:v>30</c:v>
                </c:pt>
                <c:pt idx="4099">
                  <c:v>30</c:v>
                </c:pt>
                <c:pt idx="4100">
                  <c:v>30</c:v>
                </c:pt>
                <c:pt idx="4101">
                  <c:v>30</c:v>
                </c:pt>
                <c:pt idx="4102">
                  <c:v>30</c:v>
                </c:pt>
                <c:pt idx="4103">
                  <c:v>30</c:v>
                </c:pt>
                <c:pt idx="4104">
                  <c:v>30</c:v>
                </c:pt>
                <c:pt idx="4105">
                  <c:v>30</c:v>
                </c:pt>
                <c:pt idx="4106">
                  <c:v>30</c:v>
                </c:pt>
                <c:pt idx="4107">
                  <c:v>30</c:v>
                </c:pt>
                <c:pt idx="4108">
                  <c:v>30</c:v>
                </c:pt>
                <c:pt idx="4109">
                  <c:v>30</c:v>
                </c:pt>
                <c:pt idx="4110">
                  <c:v>30</c:v>
                </c:pt>
                <c:pt idx="4111">
                  <c:v>30</c:v>
                </c:pt>
                <c:pt idx="4112">
                  <c:v>30</c:v>
                </c:pt>
                <c:pt idx="4113">
                  <c:v>30</c:v>
                </c:pt>
                <c:pt idx="4114">
                  <c:v>30</c:v>
                </c:pt>
                <c:pt idx="4115">
                  <c:v>30</c:v>
                </c:pt>
                <c:pt idx="4116">
                  <c:v>30</c:v>
                </c:pt>
                <c:pt idx="4117">
                  <c:v>30</c:v>
                </c:pt>
                <c:pt idx="4118">
                  <c:v>30</c:v>
                </c:pt>
                <c:pt idx="4119">
                  <c:v>30</c:v>
                </c:pt>
                <c:pt idx="4120">
                  <c:v>30</c:v>
                </c:pt>
                <c:pt idx="4121">
                  <c:v>30</c:v>
                </c:pt>
                <c:pt idx="4122">
                  <c:v>30</c:v>
                </c:pt>
                <c:pt idx="4123">
                  <c:v>30</c:v>
                </c:pt>
                <c:pt idx="4124">
                  <c:v>30</c:v>
                </c:pt>
                <c:pt idx="4125">
                  <c:v>30</c:v>
                </c:pt>
                <c:pt idx="4126">
                  <c:v>30</c:v>
                </c:pt>
                <c:pt idx="4127">
                  <c:v>30</c:v>
                </c:pt>
                <c:pt idx="4128">
                  <c:v>30</c:v>
                </c:pt>
                <c:pt idx="4129">
                  <c:v>30</c:v>
                </c:pt>
                <c:pt idx="4130">
                  <c:v>30</c:v>
                </c:pt>
                <c:pt idx="4131">
                  <c:v>30</c:v>
                </c:pt>
                <c:pt idx="4132">
                  <c:v>30</c:v>
                </c:pt>
                <c:pt idx="4133">
                  <c:v>30</c:v>
                </c:pt>
                <c:pt idx="4134">
                  <c:v>30</c:v>
                </c:pt>
                <c:pt idx="4135">
                  <c:v>30</c:v>
                </c:pt>
                <c:pt idx="4136">
                  <c:v>30</c:v>
                </c:pt>
                <c:pt idx="4137">
                  <c:v>30</c:v>
                </c:pt>
                <c:pt idx="4138">
                  <c:v>30</c:v>
                </c:pt>
                <c:pt idx="4139">
                  <c:v>30</c:v>
                </c:pt>
                <c:pt idx="4140">
                  <c:v>30</c:v>
                </c:pt>
                <c:pt idx="4141">
                  <c:v>30</c:v>
                </c:pt>
                <c:pt idx="4142">
                  <c:v>30</c:v>
                </c:pt>
                <c:pt idx="4143">
                  <c:v>30</c:v>
                </c:pt>
                <c:pt idx="4144">
                  <c:v>30</c:v>
                </c:pt>
                <c:pt idx="4145">
                  <c:v>30</c:v>
                </c:pt>
                <c:pt idx="4146">
                  <c:v>30</c:v>
                </c:pt>
                <c:pt idx="4147">
                  <c:v>30</c:v>
                </c:pt>
                <c:pt idx="4148">
                  <c:v>30</c:v>
                </c:pt>
                <c:pt idx="4149">
                  <c:v>30</c:v>
                </c:pt>
                <c:pt idx="4150">
                  <c:v>30</c:v>
                </c:pt>
                <c:pt idx="4151">
                  <c:v>30</c:v>
                </c:pt>
                <c:pt idx="4152">
                  <c:v>30</c:v>
                </c:pt>
                <c:pt idx="4153">
                  <c:v>30</c:v>
                </c:pt>
                <c:pt idx="4154">
                  <c:v>30</c:v>
                </c:pt>
                <c:pt idx="4155">
                  <c:v>30</c:v>
                </c:pt>
                <c:pt idx="4156">
                  <c:v>30</c:v>
                </c:pt>
                <c:pt idx="4157">
                  <c:v>30</c:v>
                </c:pt>
                <c:pt idx="4158">
                  <c:v>30</c:v>
                </c:pt>
                <c:pt idx="4159">
                  <c:v>30</c:v>
                </c:pt>
                <c:pt idx="4160">
                  <c:v>30</c:v>
                </c:pt>
                <c:pt idx="4161">
                  <c:v>30</c:v>
                </c:pt>
                <c:pt idx="4162">
                  <c:v>30</c:v>
                </c:pt>
                <c:pt idx="4163">
                  <c:v>30</c:v>
                </c:pt>
                <c:pt idx="4164">
                  <c:v>30</c:v>
                </c:pt>
                <c:pt idx="4165">
                  <c:v>30</c:v>
                </c:pt>
                <c:pt idx="4166">
                  <c:v>30</c:v>
                </c:pt>
                <c:pt idx="4167">
                  <c:v>30</c:v>
                </c:pt>
                <c:pt idx="4168">
                  <c:v>30</c:v>
                </c:pt>
                <c:pt idx="4169">
                  <c:v>30</c:v>
                </c:pt>
                <c:pt idx="4170">
                  <c:v>30</c:v>
                </c:pt>
                <c:pt idx="4171">
                  <c:v>30</c:v>
                </c:pt>
                <c:pt idx="4172">
                  <c:v>30</c:v>
                </c:pt>
                <c:pt idx="4173">
                  <c:v>30</c:v>
                </c:pt>
                <c:pt idx="4174">
                  <c:v>30</c:v>
                </c:pt>
                <c:pt idx="4175">
                  <c:v>30</c:v>
                </c:pt>
                <c:pt idx="4176">
                  <c:v>30</c:v>
                </c:pt>
                <c:pt idx="4177">
                  <c:v>30</c:v>
                </c:pt>
                <c:pt idx="4178">
                  <c:v>30</c:v>
                </c:pt>
                <c:pt idx="4179">
                  <c:v>30</c:v>
                </c:pt>
                <c:pt idx="4180">
                  <c:v>30</c:v>
                </c:pt>
                <c:pt idx="4181">
                  <c:v>30</c:v>
                </c:pt>
                <c:pt idx="4182">
                  <c:v>30</c:v>
                </c:pt>
                <c:pt idx="4183">
                  <c:v>30</c:v>
                </c:pt>
                <c:pt idx="4184">
                  <c:v>30</c:v>
                </c:pt>
                <c:pt idx="4185">
                  <c:v>30</c:v>
                </c:pt>
                <c:pt idx="4186">
                  <c:v>30</c:v>
                </c:pt>
                <c:pt idx="4187">
                  <c:v>30</c:v>
                </c:pt>
                <c:pt idx="4188">
                  <c:v>30</c:v>
                </c:pt>
                <c:pt idx="4189">
                  <c:v>30</c:v>
                </c:pt>
                <c:pt idx="4190">
                  <c:v>30</c:v>
                </c:pt>
                <c:pt idx="4191">
                  <c:v>30</c:v>
                </c:pt>
                <c:pt idx="4192">
                  <c:v>30</c:v>
                </c:pt>
                <c:pt idx="4193">
                  <c:v>30</c:v>
                </c:pt>
                <c:pt idx="4194">
                  <c:v>30</c:v>
                </c:pt>
                <c:pt idx="4195">
                  <c:v>30</c:v>
                </c:pt>
                <c:pt idx="4196">
                  <c:v>30</c:v>
                </c:pt>
                <c:pt idx="4197">
                  <c:v>30</c:v>
                </c:pt>
                <c:pt idx="4198">
                  <c:v>30</c:v>
                </c:pt>
                <c:pt idx="4199">
                  <c:v>30</c:v>
                </c:pt>
                <c:pt idx="4200">
                  <c:v>30</c:v>
                </c:pt>
                <c:pt idx="4201">
                  <c:v>30</c:v>
                </c:pt>
                <c:pt idx="4202">
                  <c:v>30</c:v>
                </c:pt>
                <c:pt idx="4203">
                  <c:v>30</c:v>
                </c:pt>
                <c:pt idx="4204">
                  <c:v>30</c:v>
                </c:pt>
                <c:pt idx="4205">
                  <c:v>30</c:v>
                </c:pt>
                <c:pt idx="4206">
                  <c:v>30</c:v>
                </c:pt>
                <c:pt idx="4207">
                  <c:v>30</c:v>
                </c:pt>
                <c:pt idx="4208">
                  <c:v>30</c:v>
                </c:pt>
                <c:pt idx="4209">
                  <c:v>30</c:v>
                </c:pt>
                <c:pt idx="4210">
                  <c:v>30</c:v>
                </c:pt>
                <c:pt idx="4211">
                  <c:v>30</c:v>
                </c:pt>
                <c:pt idx="4212">
                  <c:v>30</c:v>
                </c:pt>
                <c:pt idx="4213">
                  <c:v>30</c:v>
                </c:pt>
                <c:pt idx="4214">
                  <c:v>30</c:v>
                </c:pt>
                <c:pt idx="4215">
                  <c:v>30</c:v>
                </c:pt>
                <c:pt idx="4216">
                  <c:v>30</c:v>
                </c:pt>
                <c:pt idx="4217">
                  <c:v>30</c:v>
                </c:pt>
                <c:pt idx="4218">
                  <c:v>30</c:v>
                </c:pt>
                <c:pt idx="4219">
                  <c:v>30</c:v>
                </c:pt>
                <c:pt idx="4220">
                  <c:v>30</c:v>
                </c:pt>
                <c:pt idx="4221">
                  <c:v>30</c:v>
                </c:pt>
                <c:pt idx="4222">
                  <c:v>30</c:v>
                </c:pt>
                <c:pt idx="4223">
                  <c:v>30</c:v>
                </c:pt>
                <c:pt idx="4224">
                  <c:v>30</c:v>
                </c:pt>
                <c:pt idx="4225">
                  <c:v>30</c:v>
                </c:pt>
                <c:pt idx="4226">
                  <c:v>30</c:v>
                </c:pt>
                <c:pt idx="4227">
                  <c:v>30</c:v>
                </c:pt>
                <c:pt idx="4228">
                  <c:v>30</c:v>
                </c:pt>
                <c:pt idx="4229">
                  <c:v>30</c:v>
                </c:pt>
                <c:pt idx="4230">
                  <c:v>30</c:v>
                </c:pt>
                <c:pt idx="4231">
                  <c:v>30</c:v>
                </c:pt>
                <c:pt idx="4232">
                  <c:v>30</c:v>
                </c:pt>
                <c:pt idx="4233">
                  <c:v>30</c:v>
                </c:pt>
                <c:pt idx="4234">
                  <c:v>30</c:v>
                </c:pt>
                <c:pt idx="4235">
                  <c:v>30</c:v>
                </c:pt>
                <c:pt idx="4236">
                  <c:v>30</c:v>
                </c:pt>
                <c:pt idx="4237">
                  <c:v>30</c:v>
                </c:pt>
                <c:pt idx="4238">
                  <c:v>30</c:v>
                </c:pt>
                <c:pt idx="4239">
                  <c:v>30</c:v>
                </c:pt>
                <c:pt idx="4240">
                  <c:v>30</c:v>
                </c:pt>
                <c:pt idx="4241">
                  <c:v>30</c:v>
                </c:pt>
                <c:pt idx="4242">
                  <c:v>30</c:v>
                </c:pt>
                <c:pt idx="4243">
                  <c:v>30</c:v>
                </c:pt>
                <c:pt idx="4244">
                  <c:v>30</c:v>
                </c:pt>
                <c:pt idx="4245">
                  <c:v>30</c:v>
                </c:pt>
                <c:pt idx="4246">
                  <c:v>30</c:v>
                </c:pt>
                <c:pt idx="4247">
                  <c:v>30</c:v>
                </c:pt>
                <c:pt idx="4248">
                  <c:v>30</c:v>
                </c:pt>
                <c:pt idx="4249">
                  <c:v>30</c:v>
                </c:pt>
                <c:pt idx="4250">
                  <c:v>30</c:v>
                </c:pt>
                <c:pt idx="4251">
                  <c:v>30</c:v>
                </c:pt>
                <c:pt idx="4252">
                  <c:v>30</c:v>
                </c:pt>
                <c:pt idx="4253">
                  <c:v>30</c:v>
                </c:pt>
                <c:pt idx="4254">
                  <c:v>30</c:v>
                </c:pt>
                <c:pt idx="4255">
                  <c:v>30</c:v>
                </c:pt>
                <c:pt idx="4256">
                  <c:v>30</c:v>
                </c:pt>
                <c:pt idx="4257">
                  <c:v>30</c:v>
                </c:pt>
                <c:pt idx="4258">
                  <c:v>30</c:v>
                </c:pt>
                <c:pt idx="4259">
                  <c:v>30</c:v>
                </c:pt>
                <c:pt idx="4260">
                  <c:v>30</c:v>
                </c:pt>
                <c:pt idx="4261">
                  <c:v>30</c:v>
                </c:pt>
                <c:pt idx="4262">
                  <c:v>30</c:v>
                </c:pt>
                <c:pt idx="4263">
                  <c:v>30</c:v>
                </c:pt>
                <c:pt idx="4264">
                  <c:v>30</c:v>
                </c:pt>
                <c:pt idx="4265">
                  <c:v>30</c:v>
                </c:pt>
                <c:pt idx="4266">
                  <c:v>30</c:v>
                </c:pt>
                <c:pt idx="4267">
                  <c:v>30</c:v>
                </c:pt>
                <c:pt idx="4268">
                  <c:v>30</c:v>
                </c:pt>
                <c:pt idx="4269">
                  <c:v>30</c:v>
                </c:pt>
                <c:pt idx="4270">
                  <c:v>30</c:v>
                </c:pt>
                <c:pt idx="4271">
                  <c:v>30</c:v>
                </c:pt>
                <c:pt idx="4272">
                  <c:v>30</c:v>
                </c:pt>
                <c:pt idx="4273">
                  <c:v>30</c:v>
                </c:pt>
                <c:pt idx="4274">
                  <c:v>30</c:v>
                </c:pt>
                <c:pt idx="4275">
                  <c:v>30</c:v>
                </c:pt>
                <c:pt idx="4276">
                  <c:v>30</c:v>
                </c:pt>
                <c:pt idx="4277">
                  <c:v>30</c:v>
                </c:pt>
                <c:pt idx="4278">
                  <c:v>30</c:v>
                </c:pt>
                <c:pt idx="4279">
                  <c:v>30</c:v>
                </c:pt>
                <c:pt idx="4280">
                  <c:v>30</c:v>
                </c:pt>
                <c:pt idx="4281">
                  <c:v>30</c:v>
                </c:pt>
                <c:pt idx="4282">
                  <c:v>30</c:v>
                </c:pt>
                <c:pt idx="4283">
                  <c:v>30</c:v>
                </c:pt>
                <c:pt idx="4284">
                  <c:v>30</c:v>
                </c:pt>
                <c:pt idx="4285">
                  <c:v>30</c:v>
                </c:pt>
                <c:pt idx="4286">
                  <c:v>30</c:v>
                </c:pt>
                <c:pt idx="4287">
                  <c:v>30</c:v>
                </c:pt>
                <c:pt idx="4288">
                  <c:v>30</c:v>
                </c:pt>
                <c:pt idx="4289">
                  <c:v>30</c:v>
                </c:pt>
                <c:pt idx="4290">
                  <c:v>30</c:v>
                </c:pt>
                <c:pt idx="4291">
                  <c:v>30</c:v>
                </c:pt>
                <c:pt idx="4292">
                  <c:v>30</c:v>
                </c:pt>
                <c:pt idx="4293">
                  <c:v>30</c:v>
                </c:pt>
                <c:pt idx="4294">
                  <c:v>30</c:v>
                </c:pt>
                <c:pt idx="4295">
                  <c:v>30</c:v>
                </c:pt>
                <c:pt idx="4296">
                  <c:v>30</c:v>
                </c:pt>
                <c:pt idx="4297">
                  <c:v>30</c:v>
                </c:pt>
                <c:pt idx="4298">
                  <c:v>30</c:v>
                </c:pt>
                <c:pt idx="4299">
                  <c:v>30</c:v>
                </c:pt>
                <c:pt idx="4300">
                  <c:v>30</c:v>
                </c:pt>
                <c:pt idx="4301">
                  <c:v>30</c:v>
                </c:pt>
                <c:pt idx="4302">
                  <c:v>30</c:v>
                </c:pt>
                <c:pt idx="4303">
                  <c:v>30</c:v>
                </c:pt>
                <c:pt idx="4304">
                  <c:v>30</c:v>
                </c:pt>
                <c:pt idx="4305">
                  <c:v>30</c:v>
                </c:pt>
                <c:pt idx="4306">
                  <c:v>30</c:v>
                </c:pt>
                <c:pt idx="4307">
                  <c:v>30</c:v>
                </c:pt>
                <c:pt idx="4308">
                  <c:v>30</c:v>
                </c:pt>
                <c:pt idx="4309">
                  <c:v>30</c:v>
                </c:pt>
                <c:pt idx="4310">
                  <c:v>30</c:v>
                </c:pt>
                <c:pt idx="4311">
                  <c:v>30</c:v>
                </c:pt>
                <c:pt idx="4312">
                  <c:v>30</c:v>
                </c:pt>
                <c:pt idx="4313">
                  <c:v>30</c:v>
                </c:pt>
                <c:pt idx="4314">
                  <c:v>30</c:v>
                </c:pt>
                <c:pt idx="4315">
                  <c:v>30</c:v>
                </c:pt>
                <c:pt idx="4316">
                  <c:v>30</c:v>
                </c:pt>
                <c:pt idx="4317">
                  <c:v>30</c:v>
                </c:pt>
                <c:pt idx="4318">
                  <c:v>30</c:v>
                </c:pt>
                <c:pt idx="4319">
                  <c:v>30</c:v>
                </c:pt>
                <c:pt idx="4320">
                  <c:v>30</c:v>
                </c:pt>
                <c:pt idx="4321">
                  <c:v>30</c:v>
                </c:pt>
                <c:pt idx="4322">
                  <c:v>30</c:v>
                </c:pt>
                <c:pt idx="4323">
                  <c:v>30</c:v>
                </c:pt>
                <c:pt idx="4324">
                  <c:v>30</c:v>
                </c:pt>
                <c:pt idx="4325">
                  <c:v>30</c:v>
                </c:pt>
                <c:pt idx="4326">
                  <c:v>30</c:v>
                </c:pt>
                <c:pt idx="4327">
                  <c:v>30</c:v>
                </c:pt>
                <c:pt idx="4328">
                  <c:v>30</c:v>
                </c:pt>
                <c:pt idx="4329">
                  <c:v>30</c:v>
                </c:pt>
                <c:pt idx="4330">
                  <c:v>30</c:v>
                </c:pt>
                <c:pt idx="4331">
                  <c:v>30</c:v>
                </c:pt>
                <c:pt idx="4332">
                  <c:v>30</c:v>
                </c:pt>
                <c:pt idx="4333">
                  <c:v>30</c:v>
                </c:pt>
                <c:pt idx="4334">
                  <c:v>30</c:v>
                </c:pt>
                <c:pt idx="4335">
                  <c:v>30</c:v>
                </c:pt>
                <c:pt idx="4336">
                  <c:v>30</c:v>
                </c:pt>
                <c:pt idx="4337">
                  <c:v>30</c:v>
                </c:pt>
                <c:pt idx="4338">
                  <c:v>30</c:v>
                </c:pt>
                <c:pt idx="4339">
                  <c:v>30</c:v>
                </c:pt>
                <c:pt idx="4340">
                  <c:v>30</c:v>
                </c:pt>
                <c:pt idx="4341">
                  <c:v>30</c:v>
                </c:pt>
                <c:pt idx="4342">
                  <c:v>30</c:v>
                </c:pt>
                <c:pt idx="4343">
                  <c:v>30</c:v>
                </c:pt>
                <c:pt idx="4344">
                  <c:v>30</c:v>
                </c:pt>
                <c:pt idx="4345">
                  <c:v>30</c:v>
                </c:pt>
                <c:pt idx="4346">
                  <c:v>30</c:v>
                </c:pt>
                <c:pt idx="4347">
                  <c:v>30</c:v>
                </c:pt>
                <c:pt idx="4348">
                  <c:v>30</c:v>
                </c:pt>
                <c:pt idx="4349">
                  <c:v>30</c:v>
                </c:pt>
                <c:pt idx="4350">
                  <c:v>30</c:v>
                </c:pt>
                <c:pt idx="4351">
                  <c:v>30</c:v>
                </c:pt>
                <c:pt idx="4352">
                  <c:v>30</c:v>
                </c:pt>
                <c:pt idx="4353">
                  <c:v>30</c:v>
                </c:pt>
                <c:pt idx="4354">
                  <c:v>30</c:v>
                </c:pt>
                <c:pt idx="4355">
                  <c:v>30</c:v>
                </c:pt>
                <c:pt idx="4356">
                  <c:v>30</c:v>
                </c:pt>
                <c:pt idx="4357">
                  <c:v>30</c:v>
                </c:pt>
                <c:pt idx="4358">
                  <c:v>30</c:v>
                </c:pt>
                <c:pt idx="4359">
                  <c:v>30</c:v>
                </c:pt>
                <c:pt idx="4360">
                  <c:v>30</c:v>
                </c:pt>
                <c:pt idx="4361">
                  <c:v>30</c:v>
                </c:pt>
                <c:pt idx="4362">
                  <c:v>30</c:v>
                </c:pt>
                <c:pt idx="4363">
                  <c:v>30</c:v>
                </c:pt>
                <c:pt idx="4364">
                  <c:v>30</c:v>
                </c:pt>
                <c:pt idx="4365">
                  <c:v>30</c:v>
                </c:pt>
                <c:pt idx="4366">
                  <c:v>30</c:v>
                </c:pt>
                <c:pt idx="4367">
                  <c:v>30</c:v>
                </c:pt>
                <c:pt idx="4368">
                  <c:v>30</c:v>
                </c:pt>
                <c:pt idx="4369">
                  <c:v>30</c:v>
                </c:pt>
                <c:pt idx="4370">
                  <c:v>30</c:v>
                </c:pt>
                <c:pt idx="4371">
                  <c:v>30</c:v>
                </c:pt>
                <c:pt idx="4372">
                  <c:v>30</c:v>
                </c:pt>
                <c:pt idx="4373">
                  <c:v>30</c:v>
                </c:pt>
                <c:pt idx="4374">
                  <c:v>30</c:v>
                </c:pt>
                <c:pt idx="4375">
                  <c:v>30</c:v>
                </c:pt>
                <c:pt idx="4376">
                  <c:v>30</c:v>
                </c:pt>
                <c:pt idx="4377">
                  <c:v>30</c:v>
                </c:pt>
                <c:pt idx="4378">
                  <c:v>30</c:v>
                </c:pt>
                <c:pt idx="4379">
                  <c:v>30</c:v>
                </c:pt>
                <c:pt idx="4380">
                  <c:v>30</c:v>
                </c:pt>
                <c:pt idx="4381">
                  <c:v>30</c:v>
                </c:pt>
                <c:pt idx="4382">
                  <c:v>30</c:v>
                </c:pt>
                <c:pt idx="4383">
                  <c:v>30</c:v>
                </c:pt>
                <c:pt idx="4384">
                  <c:v>30</c:v>
                </c:pt>
                <c:pt idx="4385">
                  <c:v>30</c:v>
                </c:pt>
                <c:pt idx="4386">
                  <c:v>30</c:v>
                </c:pt>
                <c:pt idx="4387">
                  <c:v>30</c:v>
                </c:pt>
                <c:pt idx="4388">
                  <c:v>30</c:v>
                </c:pt>
                <c:pt idx="4389">
                  <c:v>30</c:v>
                </c:pt>
                <c:pt idx="4390">
                  <c:v>30</c:v>
                </c:pt>
                <c:pt idx="4391">
                  <c:v>30</c:v>
                </c:pt>
                <c:pt idx="4392">
                  <c:v>30</c:v>
                </c:pt>
                <c:pt idx="4393">
                  <c:v>30</c:v>
                </c:pt>
                <c:pt idx="4394">
                  <c:v>30</c:v>
                </c:pt>
                <c:pt idx="4395">
                  <c:v>30</c:v>
                </c:pt>
                <c:pt idx="4396">
                  <c:v>30</c:v>
                </c:pt>
                <c:pt idx="4397">
                  <c:v>30</c:v>
                </c:pt>
                <c:pt idx="4398">
                  <c:v>30</c:v>
                </c:pt>
                <c:pt idx="4399">
                  <c:v>30</c:v>
                </c:pt>
                <c:pt idx="4400">
                  <c:v>30</c:v>
                </c:pt>
                <c:pt idx="4401">
                  <c:v>30</c:v>
                </c:pt>
                <c:pt idx="4402">
                  <c:v>30</c:v>
                </c:pt>
                <c:pt idx="4403">
                  <c:v>30</c:v>
                </c:pt>
                <c:pt idx="4404">
                  <c:v>30</c:v>
                </c:pt>
                <c:pt idx="4405">
                  <c:v>30</c:v>
                </c:pt>
                <c:pt idx="4406">
                  <c:v>30</c:v>
                </c:pt>
                <c:pt idx="4407">
                  <c:v>30</c:v>
                </c:pt>
                <c:pt idx="4408">
                  <c:v>30</c:v>
                </c:pt>
                <c:pt idx="4409">
                  <c:v>30</c:v>
                </c:pt>
                <c:pt idx="4410">
                  <c:v>30</c:v>
                </c:pt>
                <c:pt idx="4411">
                  <c:v>30</c:v>
                </c:pt>
                <c:pt idx="4412">
                  <c:v>30</c:v>
                </c:pt>
                <c:pt idx="4413">
                  <c:v>30</c:v>
                </c:pt>
                <c:pt idx="4414">
                  <c:v>30</c:v>
                </c:pt>
                <c:pt idx="4415">
                  <c:v>30</c:v>
                </c:pt>
                <c:pt idx="4416">
                  <c:v>30</c:v>
                </c:pt>
                <c:pt idx="4417">
                  <c:v>30</c:v>
                </c:pt>
                <c:pt idx="4418">
                  <c:v>30</c:v>
                </c:pt>
                <c:pt idx="4419">
                  <c:v>30</c:v>
                </c:pt>
                <c:pt idx="4420">
                  <c:v>30</c:v>
                </c:pt>
                <c:pt idx="4421">
                  <c:v>30</c:v>
                </c:pt>
                <c:pt idx="4422">
                  <c:v>30</c:v>
                </c:pt>
                <c:pt idx="4423">
                  <c:v>30</c:v>
                </c:pt>
                <c:pt idx="4424">
                  <c:v>30</c:v>
                </c:pt>
                <c:pt idx="4425">
                  <c:v>30</c:v>
                </c:pt>
                <c:pt idx="4426">
                  <c:v>30</c:v>
                </c:pt>
                <c:pt idx="4427">
                  <c:v>30</c:v>
                </c:pt>
                <c:pt idx="4428">
                  <c:v>30</c:v>
                </c:pt>
                <c:pt idx="4429">
                  <c:v>30</c:v>
                </c:pt>
                <c:pt idx="4430">
                  <c:v>30</c:v>
                </c:pt>
                <c:pt idx="4431">
                  <c:v>30</c:v>
                </c:pt>
                <c:pt idx="4432">
                  <c:v>30</c:v>
                </c:pt>
                <c:pt idx="4433">
                  <c:v>30</c:v>
                </c:pt>
                <c:pt idx="4434">
                  <c:v>30</c:v>
                </c:pt>
                <c:pt idx="4435">
                  <c:v>30</c:v>
                </c:pt>
                <c:pt idx="4436">
                  <c:v>30</c:v>
                </c:pt>
                <c:pt idx="4437">
                  <c:v>30</c:v>
                </c:pt>
                <c:pt idx="4438">
                  <c:v>30</c:v>
                </c:pt>
                <c:pt idx="4439">
                  <c:v>30</c:v>
                </c:pt>
                <c:pt idx="4440">
                  <c:v>30</c:v>
                </c:pt>
                <c:pt idx="4441">
                  <c:v>30</c:v>
                </c:pt>
                <c:pt idx="4442">
                  <c:v>30</c:v>
                </c:pt>
                <c:pt idx="4443">
                  <c:v>30</c:v>
                </c:pt>
                <c:pt idx="4444">
                  <c:v>30</c:v>
                </c:pt>
                <c:pt idx="4445">
                  <c:v>30</c:v>
                </c:pt>
                <c:pt idx="4446">
                  <c:v>30</c:v>
                </c:pt>
                <c:pt idx="4447">
                  <c:v>30</c:v>
                </c:pt>
                <c:pt idx="4448">
                  <c:v>30</c:v>
                </c:pt>
                <c:pt idx="4449">
                  <c:v>30</c:v>
                </c:pt>
                <c:pt idx="4450">
                  <c:v>30</c:v>
                </c:pt>
                <c:pt idx="4451">
                  <c:v>30</c:v>
                </c:pt>
                <c:pt idx="4452">
                  <c:v>30</c:v>
                </c:pt>
                <c:pt idx="4453">
                  <c:v>30</c:v>
                </c:pt>
                <c:pt idx="4454">
                  <c:v>30</c:v>
                </c:pt>
                <c:pt idx="4455">
                  <c:v>30</c:v>
                </c:pt>
                <c:pt idx="4456">
                  <c:v>30</c:v>
                </c:pt>
                <c:pt idx="4457">
                  <c:v>30</c:v>
                </c:pt>
                <c:pt idx="4458">
                  <c:v>30</c:v>
                </c:pt>
                <c:pt idx="4459">
                  <c:v>30</c:v>
                </c:pt>
                <c:pt idx="4460">
                  <c:v>30</c:v>
                </c:pt>
                <c:pt idx="4461">
                  <c:v>30</c:v>
                </c:pt>
                <c:pt idx="4462">
                  <c:v>30</c:v>
                </c:pt>
                <c:pt idx="4463">
                  <c:v>30</c:v>
                </c:pt>
                <c:pt idx="4464">
                  <c:v>30</c:v>
                </c:pt>
                <c:pt idx="4465">
                  <c:v>30</c:v>
                </c:pt>
                <c:pt idx="4466">
                  <c:v>30</c:v>
                </c:pt>
                <c:pt idx="4467">
                  <c:v>30</c:v>
                </c:pt>
                <c:pt idx="4468">
                  <c:v>30</c:v>
                </c:pt>
                <c:pt idx="4469">
                  <c:v>30</c:v>
                </c:pt>
                <c:pt idx="4470">
                  <c:v>30</c:v>
                </c:pt>
                <c:pt idx="4471">
                  <c:v>30</c:v>
                </c:pt>
                <c:pt idx="4472">
                  <c:v>30</c:v>
                </c:pt>
                <c:pt idx="4473">
                  <c:v>30</c:v>
                </c:pt>
                <c:pt idx="4474">
                  <c:v>30</c:v>
                </c:pt>
                <c:pt idx="4475">
                  <c:v>30</c:v>
                </c:pt>
                <c:pt idx="4476">
                  <c:v>30</c:v>
                </c:pt>
                <c:pt idx="4477">
                  <c:v>30</c:v>
                </c:pt>
                <c:pt idx="4478">
                  <c:v>30</c:v>
                </c:pt>
                <c:pt idx="4479">
                  <c:v>30</c:v>
                </c:pt>
                <c:pt idx="4480">
                  <c:v>30</c:v>
                </c:pt>
                <c:pt idx="4481">
                  <c:v>30</c:v>
                </c:pt>
                <c:pt idx="4482">
                  <c:v>30</c:v>
                </c:pt>
                <c:pt idx="4483">
                  <c:v>30</c:v>
                </c:pt>
                <c:pt idx="4484">
                  <c:v>30</c:v>
                </c:pt>
                <c:pt idx="4485">
                  <c:v>30</c:v>
                </c:pt>
                <c:pt idx="4486">
                  <c:v>30</c:v>
                </c:pt>
                <c:pt idx="4487">
                  <c:v>30</c:v>
                </c:pt>
                <c:pt idx="4488">
                  <c:v>30</c:v>
                </c:pt>
                <c:pt idx="4489">
                  <c:v>30</c:v>
                </c:pt>
                <c:pt idx="4490">
                  <c:v>30</c:v>
                </c:pt>
                <c:pt idx="4491">
                  <c:v>30</c:v>
                </c:pt>
                <c:pt idx="4492">
                  <c:v>30</c:v>
                </c:pt>
                <c:pt idx="4493">
                  <c:v>30</c:v>
                </c:pt>
                <c:pt idx="4494">
                  <c:v>30</c:v>
                </c:pt>
                <c:pt idx="4495">
                  <c:v>30</c:v>
                </c:pt>
                <c:pt idx="4496">
                  <c:v>30</c:v>
                </c:pt>
                <c:pt idx="4497">
                  <c:v>30</c:v>
                </c:pt>
                <c:pt idx="4498">
                  <c:v>30</c:v>
                </c:pt>
                <c:pt idx="4499">
                  <c:v>30</c:v>
                </c:pt>
                <c:pt idx="4500">
                  <c:v>30</c:v>
                </c:pt>
                <c:pt idx="4501">
                  <c:v>30</c:v>
                </c:pt>
                <c:pt idx="4502">
                  <c:v>30</c:v>
                </c:pt>
                <c:pt idx="4503">
                  <c:v>30</c:v>
                </c:pt>
                <c:pt idx="4504">
                  <c:v>30</c:v>
                </c:pt>
                <c:pt idx="4505">
                  <c:v>30</c:v>
                </c:pt>
                <c:pt idx="4506">
                  <c:v>30</c:v>
                </c:pt>
                <c:pt idx="4507">
                  <c:v>30</c:v>
                </c:pt>
                <c:pt idx="4508">
                  <c:v>30</c:v>
                </c:pt>
                <c:pt idx="4509">
                  <c:v>30</c:v>
                </c:pt>
                <c:pt idx="4510">
                  <c:v>30</c:v>
                </c:pt>
                <c:pt idx="4511">
                  <c:v>30</c:v>
                </c:pt>
                <c:pt idx="4512">
                  <c:v>30</c:v>
                </c:pt>
                <c:pt idx="4513">
                  <c:v>30</c:v>
                </c:pt>
                <c:pt idx="4514">
                  <c:v>30</c:v>
                </c:pt>
                <c:pt idx="4515">
                  <c:v>30</c:v>
                </c:pt>
                <c:pt idx="4516">
                  <c:v>30</c:v>
                </c:pt>
                <c:pt idx="4517">
                  <c:v>30</c:v>
                </c:pt>
                <c:pt idx="4518">
                  <c:v>30</c:v>
                </c:pt>
                <c:pt idx="4519">
                  <c:v>30</c:v>
                </c:pt>
                <c:pt idx="4520">
                  <c:v>30</c:v>
                </c:pt>
                <c:pt idx="4521">
                  <c:v>30</c:v>
                </c:pt>
                <c:pt idx="4522">
                  <c:v>30</c:v>
                </c:pt>
                <c:pt idx="4523">
                  <c:v>30</c:v>
                </c:pt>
                <c:pt idx="4524">
                  <c:v>30</c:v>
                </c:pt>
                <c:pt idx="4525">
                  <c:v>30</c:v>
                </c:pt>
                <c:pt idx="4526">
                  <c:v>30</c:v>
                </c:pt>
                <c:pt idx="4527">
                  <c:v>30</c:v>
                </c:pt>
                <c:pt idx="4528">
                  <c:v>30</c:v>
                </c:pt>
                <c:pt idx="4529">
                  <c:v>30</c:v>
                </c:pt>
                <c:pt idx="4530">
                  <c:v>30</c:v>
                </c:pt>
                <c:pt idx="4531">
                  <c:v>30</c:v>
                </c:pt>
                <c:pt idx="4532">
                  <c:v>30</c:v>
                </c:pt>
                <c:pt idx="4533">
                  <c:v>30</c:v>
                </c:pt>
                <c:pt idx="4534">
                  <c:v>30</c:v>
                </c:pt>
                <c:pt idx="4535">
                  <c:v>30</c:v>
                </c:pt>
                <c:pt idx="4536">
                  <c:v>30</c:v>
                </c:pt>
                <c:pt idx="4537">
                  <c:v>30</c:v>
                </c:pt>
                <c:pt idx="4538">
                  <c:v>30</c:v>
                </c:pt>
                <c:pt idx="4539">
                  <c:v>30</c:v>
                </c:pt>
                <c:pt idx="4540">
                  <c:v>30</c:v>
                </c:pt>
                <c:pt idx="4541">
                  <c:v>30</c:v>
                </c:pt>
                <c:pt idx="4542">
                  <c:v>30</c:v>
                </c:pt>
                <c:pt idx="4543">
                  <c:v>30</c:v>
                </c:pt>
                <c:pt idx="4544">
                  <c:v>30</c:v>
                </c:pt>
                <c:pt idx="4545">
                  <c:v>30</c:v>
                </c:pt>
                <c:pt idx="4546">
                  <c:v>30</c:v>
                </c:pt>
                <c:pt idx="4547">
                  <c:v>30</c:v>
                </c:pt>
                <c:pt idx="4548">
                  <c:v>30</c:v>
                </c:pt>
                <c:pt idx="4549">
                  <c:v>30</c:v>
                </c:pt>
                <c:pt idx="4550">
                  <c:v>30</c:v>
                </c:pt>
                <c:pt idx="4551">
                  <c:v>30</c:v>
                </c:pt>
                <c:pt idx="4552">
                  <c:v>30</c:v>
                </c:pt>
                <c:pt idx="4553">
                  <c:v>30</c:v>
                </c:pt>
                <c:pt idx="4554">
                  <c:v>30</c:v>
                </c:pt>
                <c:pt idx="4555">
                  <c:v>30</c:v>
                </c:pt>
                <c:pt idx="4556">
                  <c:v>30</c:v>
                </c:pt>
                <c:pt idx="4557">
                  <c:v>30</c:v>
                </c:pt>
                <c:pt idx="4558">
                  <c:v>30</c:v>
                </c:pt>
                <c:pt idx="4559">
                  <c:v>30</c:v>
                </c:pt>
                <c:pt idx="4560">
                  <c:v>30</c:v>
                </c:pt>
                <c:pt idx="4561">
                  <c:v>30</c:v>
                </c:pt>
                <c:pt idx="4562">
                  <c:v>30</c:v>
                </c:pt>
                <c:pt idx="4563">
                  <c:v>30</c:v>
                </c:pt>
                <c:pt idx="4564">
                  <c:v>30</c:v>
                </c:pt>
                <c:pt idx="4565">
                  <c:v>30</c:v>
                </c:pt>
                <c:pt idx="4566">
                  <c:v>30</c:v>
                </c:pt>
                <c:pt idx="4567">
                  <c:v>30</c:v>
                </c:pt>
                <c:pt idx="4568">
                  <c:v>30</c:v>
                </c:pt>
                <c:pt idx="4569">
                  <c:v>30</c:v>
                </c:pt>
                <c:pt idx="4570">
                  <c:v>30</c:v>
                </c:pt>
                <c:pt idx="4571">
                  <c:v>30</c:v>
                </c:pt>
                <c:pt idx="4572">
                  <c:v>30</c:v>
                </c:pt>
                <c:pt idx="4573">
                  <c:v>30</c:v>
                </c:pt>
                <c:pt idx="4574">
                  <c:v>30</c:v>
                </c:pt>
                <c:pt idx="4575">
                  <c:v>30</c:v>
                </c:pt>
                <c:pt idx="4576">
                  <c:v>30</c:v>
                </c:pt>
                <c:pt idx="4577">
                  <c:v>30</c:v>
                </c:pt>
                <c:pt idx="4578">
                  <c:v>30</c:v>
                </c:pt>
                <c:pt idx="4579">
                  <c:v>30</c:v>
                </c:pt>
                <c:pt idx="4580">
                  <c:v>30</c:v>
                </c:pt>
                <c:pt idx="4581">
                  <c:v>30</c:v>
                </c:pt>
                <c:pt idx="4582">
                  <c:v>30</c:v>
                </c:pt>
                <c:pt idx="4583">
                  <c:v>30</c:v>
                </c:pt>
                <c:pt idx="4584">
                  <c:v>30</c:v>
                </c:pt>
                <c:pt idx="4585">
                  <c:v>30</c:v>
                </c:pt>
                <c:pt idx="4586">
                  <c:v>30</c:v>
                </c:pt>
                <c:pt idx="4587">
                  <c:v>30</c:v>
                </c:pt>
                <c:pt idx="4588">
                  <c:v>30</c:v>
                </c:pt>
                <c:pt idx="4589">
                  <c:v>30</c:v>
                </c:pt>
                <c:pt idx="4590">
                  <c:v>30</c:v>
                </c:pt>
                <c:pt idx="4591">
                  <c:v>30</c:v>
                </c:pt>
                <c:pt idx="4592">
                  <c:v>30</c:v>
                </c:pt>
                <c:pt idx="4593">
                  <c:v>30</c:v>
                </c:pt>
                <c:pt idx="4594">
                  <c:v>30</c:v>
                </c:pt>
                <c:pt idx="4595">
                  <c:v>30</c:v>
                </c:pt>
                <c:pt idx="4596">
                  <c:v>30</c:v>
                </c:pt>
                <c:pt idx="4597">
                  <c:v>30</c:v>
                </c:pt>
                <c:pt idx="4598">
                  <c:v>30</c:v>
                </c:pt>
                <c:pt idx="4599">
                  <c:v>30</c:v>
                </c:pt>
                <c:pt idx="4600">
                  <c:v>30</c:v>
                </c:pt>
                <c:pt idx="4601">
                  <c:v>30</c:v>
                </c:pt>
                <c:pt idx="4602">
                  <c:v>30</c:v>
                </c:pt>
                <c:pt idx="4603">
                  <c:v>30</c:v>
                </c:pt>
                <c:pt idx="4604">
                  <c:v>30</c:v>
                </c:pt>
                <c:pt idx="4605">
                  <c:v>30</c:v>
                </c:pt>
                <c:pt idx="4606">
                  <c:v>30</c:v>
                </c:pt>
                <c:pt idx="4607">
                  <c:v>30</c:v>
                </c:pt>
                <c:pt idx="4608">
                  <c:v>30</c:v>
                </c:pt>
                <c:pt idx="4609">
                  <c:v>30</c:v>
                </c:pt>
                <c:pt idx="4610">
                  <c:v>30</c:v>
                </c:pt>
                <c:pt idx="4611">
                  <c:v>30</c:v>
                </c:pt>
                <c:pt idx="4612">
                  <c:v>30</c:v>
                </c:pt>
                <c:pt idx="4613">
                  <c:v>30</c:v>
                </c:pt>
                <c:pt idx="4614">
                  <c:v>30</c:v>
                </c:pt>
                <c:pt idx="4615">
                  <c:v>30</c:v>
                </c:pt>
                <c:pt idx="4616">
                  <c:v>30</c:v>
                </c:pt>
                <c:pt idx="4617">
                  <c:v>30</c:v>
                </c:pt>
                <c:pt idx="4618">
                  <c:v>30</c:v>
                </c:pt>
                <c:pt idx="4619">
                  <c:v>30</c:v>
                </c:pt>
                <c:pt idx="4620">
                  <c:v>30</c:v>
                </c:pt>
                <c:pt idx="4621">
                  <c:v>30</c:v>
                </c:pt>
                <c:pt idx="4622">
                  <c:v>30</c:v>
                </c:pt>
                <c:pt idx="4623">
                  <c:v>30</c:v>
                </c:pt>
                <c:pt idx="4624">
                  <c:v>30</c:v>
                </c:pt>
                <c:pt idx="4625">
                  <c:v>30</c:v>
                </c:pt>
                <c:pt idx="4626">
                  <c:v>30</c:v>
                </c:pt>
                <c:pt idx="4627">
                  <c:v>30</c:v>
                </c:pt>
                <c:pt idx="4628">
                  <c:v>30</c:v>
                </c:pt>
                <c:pt idx="4629">
                  <c:v>30</c:v>
                </c:pt>
                <c:pt idx="4630">
                  <c:v>30</c:v>
                </c:pt>
                <c:pt idx="4631">
                  <c:v>30</c:v>
                </c:pt>
                <c:pt idx="4632">
                  <c:v>30</c:v>
                </c:pt>
                <c:pt idx="4633">
                  <c:v>30</c:v>
                </c:pt>
                <c:pt idx="4634">
                  <c:v>30</c:v>
                </c:pt>
                <c:pt idx="4635">
                  <c:v>30</c:v>
                </c:pt>
                <c:pt idx="4636">
                  <c:v>30</c:v>
                </c:pt>
                <c:pt idx="4637">
                  <c:v>30</c:v>
                </c:pt>
                <c:pt idx="4638">
                  <c:v>30</c:v>
                </c:pt>
                <c:pt idx="4639">
                  <c:v>30</c:v>
                </c:pt>
                <c:pt idx="4640">
                  <c:v>30</c:v>
                </c:pt>
                <c:pt idx="4641">
                  <c:v>30</c:v>
                </c:pt>
                <c:pt idx="4642">
                  <c:v>30</c:v>
                </c:pt>
                <c:pt idx="4643">
                  <c:v>30</c:v>
                </c:pt>
                <c:pt idx="4644">
                  <c:v>30</c:v>
                </c:pt>
                <c:pt idx="4645">
                  <c:v>30</c:v>
                </c:pt>
                <c:pt idx="4646">
                  <c:v>30</c:v>
                </c:pt>
                <c:pt idx="4647">
                  <c:v>30</c:v>
                </c:pt>
                <c:pt idx="4648">
                  <c:v>30</c:v>
                </c:pt>
                <c:pt idx="4649">
                  <c:v>30</c:v>
                </c:pt>
                <c:pt idx="4650">
                  <c:v>30</c:v>
                </c:pt>
                <c:pt idx="4651">
                  <c:v>30</c:v>
                </c:pt>
                <c:pt idx="4652">
                  <c:v>30</c:v>
                </c:pt>
                <c:pt idx="4653">
                  <c:v>30</c:v>
                </c:pt>
                <c:pt idx="4654">
                  <c:v>30</c:v>
                </c:pt>
                <c:pt idx="4655">
                  <c:v>30</c:v>
                </c:pt>
                <c:pt idx="4656">
                  <c:v>30</c:v>
                </c:pt>
                <c:pt idx="4657">
                  <c:v>30</c:v>
                </c:pt>
                <c:pt idx="4658">
                  <c:v>30</c:v>
                </c:pt>
                <c:pt idx="4659">
                  <c:v>30</c:v>
                </c:pt>
                <c:pt idx="4660">
                  <c:v>30</c:v>
                </c:pt>
                <c:pt idx="4661">
                  <c:v>30</c:v>
                </c:pt>
                <c:pt idx="4662">
                  <c:v>30</c:v>
                </c:pt>
                <c:pt idx="4663">
                  <c:v>30</c:v>
                </c:pt>
                <c:pt idx="4664">
                  <c:v>30</c:v>
                </c:pt>
                <c:pt idx="4665">
                  <c:v>30</c:v>
                </c:pt>
                <c:pt idx="4666">
                  <c:v>30</c:v>
                </c:pt>
                <c:pt idx="4667">
                  <c:v>30</c:v>
                </c:pt>
                <c:pt idx="4668">
                  <c:v>30</c:v>
                </c:pt>
                <c:pt idx="4669">
                  <c:v>30</c:v>
                </c:pt>
                <c:pt idx="4670">
                  <c:v>30</c:v>
                </c:pt>
                <c:pt idx="4671">
                  <c:v>30</c:v>
                </c:pt>
                <c:pt idx="4672">
                  <c:v>30</c:v>
                </c:pt>
                <c:pt idx="4673">
                  <c:v>30</c:v>
                </c:pt>
                <c:pt idx="4674">
                  <c:v>30</c:v>
                </c:pt>
                <c:pt idx="4675">
                  <c:v>30</c:v>
                </c:pt>
                <c:pt idx="4676">
                  <c:v>30</c:v>
                </c:pt>
                <c:pt idx="4677">
                  <c:v>30</c:v>
                </c:pt>
                <c:pt idx="4678">
                  <c:v>30</c:v>
                </c:pt>
                <c:pt idx="4679">
                  <c:v>30</c:v>
                </c:pt>
                <c:pt idx="4680">
                  <c:v>30</c:v>
                </c:pt>
                <c:pt idx="4681">
                  <c:v>30</c:v>
                </c:pt>
                <c:pt idx="4682">
                  <c:v>30</c:v>
                </c:pt>
                <c:pt idx="4683">
                  <c:v>30</c:v>
                </c:pt>
                <c:pt idx="4684">
                  <c:v>30</c:v>
                </c:pt>
                <c:pt idx="4685">
                  <c:v>30</c:v>
                </c:pt>
                <c:pt idx="4686">
                  <c:v>30</c:v>
                </c:pt>
                <c:pt idx="4687">
                  <c:v>30</c:v>
                </c:pt>
                <c:pt idx="4688">
                  <c:v>30</c:v>
                </c:pt>
                <c:pt idx="4689">
                  <c:v>30</c:v>
                </c:pt>
                <c:pt idx="4690">
                  <c:v>30</c:v>
                </c:pt>
                <c:pt idx="4691">
                  <c:v>30</c:v>
                </c:pt>
                <c:pt idx="4692">
                  <c:v>30</c:v>
                </c:pt>
                <c:pt idx="4693">
                  <c:v>30</c:v>
                </c:pt>
                <c:pt idx="4694">
                  <c:v>30</c:v>
                </c:pt>
                <c:pt idx="4695">
                  <c:v>30</c:v>
                </c:pt>
                <c:pt idx="4696">
                  <c:v>30</c:v>
                </c:pt>
                <c:pt idx="4697">
                  <c:v>30</c:v>
                </c:pt>
                <c:pt idx="4698">
                  <c:v>30</c:v>
                </c:pt>
                <c:pt idx="4699">
                  <c:v>30</c:v>
                </c:pt>
                <c:pt idx="4700">
                  <c:v>30</c:v>
                </c:pt>
                <c:pt idx="4701">
                  <c:v>30</c:v>
                </c:pt>
                <c:pt idx="4702">
                  <c:v>30</c:v>
                </c:pt>
                <c:pt idx="4703">
                  <c:v>30</c:v>
                </c:pt>
                <c:pt idx="4704">
                  <c:v>30</c:v>
                </c:pt>
                <c:pt idx="4705">
                  <c:v>30</c:v>
                </c:pt>
                <c:pt idx="4706">
                  <c:v>30</c:v>
                </c:pt>
                <c:pt idx="4707">
                  <c:v>30</c:v>
                </c:pt>
                <c:pt idx="4708">
                  <c:v>30</c:v>
                </c:pt>
                <c:pt idx="4709">
                  <c:v>30</c:v>
                </c:pt>
                <c:pt idx="4710">
                  <c:v>30</c:v>
                </c:pt>
                <c:pt idx="4711">
                  <c:v>30</c:v>
                </c:pt>
                <c:pt idx="4712">
                  <c:v>30</c:v>
                </c:pt>
                <c:pt idx="4713">
                  <c:v>30</c:v>
                </c:pt>
                <c:pt idx="4714">
                  <c:v>30</c:v>
                </c:pt>
                <c:pt idx="4715">
                  <c:v>30</c:v>
                </c:pt>
                <c:pt idx="4716">
                  <c:v>30</c:v>
                </c:pt>
                <c:pt idx="4717">
                  <c:v>30</c:v>
                </c:pt>
                <c:pt idx="4718">
                  <c:v>30</c:v>
                </c:pt>
                <c:pt idx="4719">
                  <c:v>30</c:v>
                </c:pt>
                <c:pt idx="4720">
                  <c:v>30</c:v>
                </c:pt>
                <c:pt idx="4721">
                  <c:v>30</c:v>
                </c:pt>
                <c:pt idx="4722">
                  <c:v>30</c:v>
                </c:pt>
                <c:pt idx="4723">
                  <c:v>30</c:v>
                </c:pt>
                <c:pt idx="4724">
                  <c:v>30</c:v>
                </c:pt>
                <c:pt idx="4725">
                  <c:v>30</c:v>
                </c:pt>
                <c:pt idx="4726">
                  <c:v>30</c:v>
                </c:pt>
                <c:pt idx="4727">
                  <c:v>30</c:v>
                </c:pt>
                <c:pt idx="4728">
                  <c:v>30</c:v>
                </c:pt>
                <c:pt idx="4729">
                  <c:v>30</c:v>
                </c:pt>
                <c:pt idx="4730">
                  <c:v>30</c:v>
                </c:pt>
                <c:pt idx="4731">
                  <c:v>30</c:v>
                </c:pt>
                <c:pt idx="4732">
                  <c:v>30</c:v>
                </c:pt>
                <c:pt idx="4733">
                  <c:v>30</c:v>
                </c:pt>
                <c:pt idx="4734">
                  <c:v>30</c:v>
                </c:pt>
                <c:pt idx="4735">
                  <c:v>30</c:v>
                </c:pt>
                <c:pt idx="4736">
                  <c:v>30</c:v>
                </c:pt>
                <c:pt idx="4737">
                  <c:v>30</c:v>
                </c:pt>
                <c:pt idx="4738">
                  <c:v>30</c:v>
                </c:pt>
                <c:pt idx="4739">
                  <c:v>30</c:v>
                </c:pt>
                <c:pt idx="4740">
                  <c:v>30</c:v>
                </c:pt>
                <c:pt idx="4741">
                  <c:v>30</c:v>
                </c:pt>
                <c:pt idx="4742">
                  <c:v>30</c:v>
                </c:pt>
                <c:pt idx="4743">
                  <c:v>30</c:v>
                </c:pt>
                <c:pt idx="4744">
                  <c:v>30</c:v>
                </c:pt>
                <c:pt idx="4745">
                  <c:v>30</c:v>
                </c:pt>
                <c:pt idx="4746">
                  <c:v>30</c:v>
                </c:pt>
                <c:pt idx="4747">
                  <c:v>30</c:v>
                </c:pt>
                <c:pt idx="4748">
                  <c:v>30</c:v>
                </c:pt>
                <c:pt idx="4749">
                  <c:v>30</c:v>
                </c:pt>
                <c:pt idx="4750">
                  <c:v>30</c:v>
                </c:pt>
                <c:pt idx="4751">
                  <c:v>30</c:v>
                </c:pt>
                <c:pt idx="4752">
                  <c:v>30</c:v>
                </c:pt>
                <c:pt idx="4753">
                  <c:v>30</c:v>
                </c:pt>
                <c:pt idx="4754">
                  <c:v>30</c:v>
                </c:pt>
                <c:pt idx="4755">
                  <c:v>30</c:v>
                </c:pt>
                <c:pt idx="4756">
                  <c:v>30</c:v>
                </c:pt>
                <c:pt idx="4757">
                  <c:v>30</c:v>
                </c:pt>
                <c:pt idx="4758">
                  <c:v>30</c:v>
                </c:pt>
                <c:pt idx="4759">
                  <c:v>30</c:v>
                </c:pt>
                <c:pt idx="4760">
                  <c:v>30</c:v>
                </c:pt>
                <c:pt idx="4761">
                  <c:v>30</c:v>
                </c:pt>
                <c:pt idx="4762">
                  <c:v>30</c:v>
                </c:pt>
                <c:pt idx="4763">
                  <c:v>30</c:v>
                </c:pt>
                <c:pt idx="4764">
                  <c:v>30</c:v>
                </c:pt>
                <c:pt idx="4765">
                  <c:v>30</c:v>
                </c:pt>
                <c:pt idx="4766">
                  <c:v>30</c:v>
                </c:pt>
                <c:pt idx="4767">
                  <c:v>30</c:v>
                </c:pt>
                <c:pt idx="4768">
                  <c:v>30</c:v>
                </c:pt>
                <c:pt idx="4769">
                  <c:v>30</c:v>
                </c:pt>
                <c:pt idx="4770">
                  <c:v>30</c:v>
                </c:pt>
                <c:pt idx="4771">
                  <c:v>30</c:v>
                </c:pt>
                <c:pt idx="4772">
                  <c:v>30</c:v>
                </c:pt>
                <c:pt idx="4773">
                  <c:v>30</c:v>
                </c:pt>
                <c:pt idx="4774">
                  <c:v>30</c:v>
                </c:pt>
                <c:pt idx="4775">
                  <c:v>30</c:v>
                </c:pt>
                <c:pt idx="4776">
                  <c:v>30</c:v>
                </c:pt>
                <c:pt idx="4777">
                  <c:v>30</c:v>
                </c:pt>
                <c:pt idx="4778">
                  <c:v>30</c:v>
                </c:pt>
                <c:pt idx="4779">
                  <c:v>30</c:v>
                </c:pt>
                <c:pt idx="4780">
                  <c:v>30</c:v>
                </c:pt>
                <c:pt idx="4781">
                  <c:v>30</c:v>
                </c:pt>
                <c:pt idx="4782">
                  <c:v>30</c:v>
                </c:pt>
                <c:pt idx="4783">
                  <c:v>30</c:v>
                </c:pt>
                <c:pt idx="4784">
                  <c:v>30</c:v>
                </c:pt>
                <c:pt idx="4785">
                  <c:v>30</c:v>
                </c:pt>
                <c:pt idx="4786">
                  <c:v>30</c:v>
                </c:pt>
                <c:pt idx="4787">
                  <c:v>30</c:v>
                </c:pt>
                <c:pt idx="4788">
                  <c:v>30</c:v>
                </c:pt>
                <c:pt idx="4789">
                  <c:v>30</c:v>
                </c:pt>
                <c:pt idx="4790">
                  <c:v>30</c:v>
                </c:pt>
                <c:pt idx="4791">
                  <c:v>30</c:v>
                </c:pt>
                <c:pt idx="4792">
                  <c:v>30</c:v>
                </c:pt>
                <c:pt idx="4793">
                  <c:v>30</c:v>
                </c:pt>
                <c:pt idx="4794">
                  <c:v>30</c:v>
                </c:pt>
                <c:pt idx="4795">
                  <c:v>30</c:v>
                </c:pt>
                <c:pt idx="4796">
                  <c:v>30</c:v>
                </c:pt>
                <c:pt idx="4797">
                  <c:v>30</c:v>
                </c:pt>
                <c:pt idx="4798">
                  <c:v>30</c:v>
                </c:pt>
                <c:pt idx="4799">
                  <c:v>30</c:v>
                </c:pt>
                <c:pt idx="4800">
                  <c:v>30</c:v>
                </c:pt>
                <c:pt idx="4801">
                  <c:v>30</c:v>
                </c:pt>
                <c:pt idx="4802">
                  <c:v>30</c:v>
                </c:pt>
                <c:pt idx="4803">
                  <c:v>30</c:v>
                </c:pt>
                <c:pt idx="4804">
                  <c:v>30</c:v>
                </c:pt>
                <c:pt idx="4805">
                  <c:v>30</c:v>
                </c:pt>
                <c:pt idx="4806">
                  <c:v>30</c:v>
                </c:pt>
                <c:pt idx="4807">
                  <c:v>30</c:v>
                </c:pt>
                <c:pt idx="4808">
                  <c:v>30</c:v>
                </c:pt>
                <c:pt idx="4809">
                  <c:v>30</c:v>
                </c:pt>
                <c:pt idx="4810">
                  <c:v>30</c:v>
                </c:pt>
                <c:pt idx="4811">
                  <c:v>30</c:v>
                </c:pt>
                <c:pt idx="4812">
                  <c:v>30</c:v>
                </c:pt>
                <c:pt idx="4813">
                  <c:v>30</c:v>
                </c:pt>
                <c:pt idx="4814">
                  <c:v>30</c:v>
                </c:pt>
                <c:pt idx="4815">
                  <c:v>30</c:v>
                </c:pt>
                <c:pt idx="4816">
                  <c:v>30</c:v>
                </c:pt>
                <c:pt idx="4817">
                  <c:v>30</c:v>
                </c:pt>
                <c:pt idx="4818">
                  <c:v>30</c:v>
                </c:pt>
                <c:pt idx="4819">
                  <c:v>30</c:v>
                </c:pt>
                <c:pt idx="4820">
                  <c:v>30</c:v>
                </c:pt>
                <c:pt idx="4821">
                  <c:v>30</c:v>
                </c:pt>
                <c:pt idx="4822">
                  <c:v>30</c:v>
                </c:pt>
                <c:pt idx="4823">
                  <c:v>30</c:v>
                </c:pt>
                <c:pt idx="4824">
                  <c:v>30</c:v>
                </c:pt>
                <c:pt idx="4825">
                  <c:v>30</c:v>
                </c:pt>
                <c:pt idx="4826">
                  <c:v>30</c:v>
                </c:pt>
                <c:pt idx="4827">
                  <c:v>30</c:v>
                </c:pt>
                <c:pt idx="4828">
                  <c:v>30</c:v>
                </c:pt>
                <c:pt idx="4829">
                  <c:v>30</c:v>
                </c:pt>
                <c:pt idx="4830">
                  <c:v>30</c:v>
                </c:pt>
                <c:pt idx="4831">
                  <c:v>30</c:v>
                </c:pt>
                <c:pt idx="4832">
                  <c:v>30</c:v>
                </c:pt>
                <c:pt idx="4833">
                  <c:v>30</c:v>
                </c:pt>
                <c:pt idx="4834">
                  <c:v>30</c:v>
                </c:pt>
                <c:pt idx="4835">
                  <c:v>30</c:v>
                </c:pt>
                <c:pt idx="4836">
                  <c:v>30</c:v>
                </c:pt>
                <c:pt idx="4837">
                  <c:v>30</c:v>
                </c:pt>
                <c:pt idx="4838">
                  <c:v>30</c:v>
                </c:pt>
                <c:pt idx="4839">
                  <c:v>30</c:v>
                </c:pt>
                <c:pt idx="4840">
                  <c:v>30</c:v>
                </c:pt>
                <c:pt idx="4841">
                  <c:v>30</c:v>
                </c:pt>
                <c:pt idx="4842">
                  <c:v>30</c:v>
                </c:pt>
                <c:pt idx="4843">
                  <c:v>30</c:v>
                </c:pt>
                <c:pt idx="4844">
                  <c:v>30</c:v>
                </c:pt>
                <c:pt idx="4845">
                  <c:v>30</c:v>
                </c:pt>
                <c:pt idx="4846">
                  <c:v>30</c:v>
                </c:pt>
                <c:pt idx="4847">
                  <c:v>30</c:v>
                </c:pt>
                <c:pt idx="4848">
                  <c:v>30</c:v>
                </c:pt>
                <c:pt idx="4849">
                  <c:v>30</c:v>
                </c:pt>
                <c:pt idx="4850">
                  <c:v>30</c:v>
                </c:pt>
                <c:pt idx="4851">
                  <c:v>30</c:v>
                </c:pt>
                <c:pt idx="4852">
                  <c:v>30</c:v>
                </c:pt>
                <c:pt idx="4853">
                  <c:v>30</c:v>
                </c:pt>
                <c:pt idx="4854">
                  <c:v>30</c:v>
                </c:pt>
                <c:pt idx="4855">
                  <c:v>30</c:v>
                </c:pt>
                <c:pt idx="4856">
                  <c:v>30</c:v>
                </c:pt>
                <c:pt idx="4857">
                  <c:v>30</c:v>
                </c:pt>
                <c:pt idx="4858">
                  <c:v>30</c:v>
                </c:pt>
                <c:pt idx="4859">
                  <c:v>30</c:v>
                </c:pt>
                <c:pt idx="4860">
                  <c:v>30</c:v>
                </c:pt>
                <c:pt idx="4861">
                  <c:v>30</c:v>
                </c:pt>
                <c:pt idx="4862">
                  <c:v>30</c:v>
                </c:pt>
                <c:pt idx="4863">
                  <c:v>30</c:v>
                </c:pt>
                <c:pt idx="4864">
                  <c:v>30</c:v>
                </c:pt>
                <c:pt idx="4865">
                  <c:v>30</c:v>
                </c:pt>
                <c:pt idx="4866">
                  <c:v>30</c:v>
                </c:pt>
                <c:pt idx="4867">
                  <c:v>30</c:v>
                </c:pt>
                <c:pt idx="4868">
                  <c:v>30</c:v>
                </c:pt>
                <c:pt idx="4869">
                  <c:v>30</c:v>
                </c:pt>
                <c:pt idx="4870">
                  <c:v>30</c:v>
                </c:pt>
                <c:pt idx="4871">
                  <c:v>30</c:v>
                </c:pt>
                <c:pt idx="4872">
                  <c:v>30</c:v>
                </c:pt>
                <c:pt idx="4873">
                  <c:v>30</c:v>
                </c:pt>
                <c:pt idx="4874">
                  <c:v>30</c:v>
                </c:pt>
                <c:pt idx="4875">
                  <c:v>30</c:v>
                </c:pt>
                <c:pt idx="4876">
                  <c:v>30</c:v>
                </c:pt>
                <c:pt idx="4877">
                  <c:v>30</c:v>
                </c:pt>
                <c:pt idx="4878">
                  <c:v>30</c:v>
                </c:pt>
                <c:pt idx="4879">
                  <c:v>30</c:v>
                </c:pt>
                <c:pt idx="4880">
                  <c:v>30</c:v>
                </c:pt>
                <c:pt idx="4881">
                  <c:v>30</c:v>
                </c:pt>
                <c:pt idx="4882">
                  <c:v>30</c:v>
                </c:pt>
                <c:pt idx="4883">
                  <c:v>30</c:v>
                </c:pt>
                <c:pt idx="4884">
                  <c:v>30</c:v>
                </c:pt>
                <c:pt idx="4885">
                  <c:v>30</c:v>
                </c:pt>
                <c:pt idx="4886">
                  <c:v>30</c:v>
                </c:pt>
                <c:pt idx="4887">
                  <c:v>30</c:v>
                </c:pt>
                <c:pt idx="4888">
                  <c:v>30</c:v>
                </c:pt>
                <c:pt idx="4889">
                  <c:v>30</c:v>
                </c:pt>
                <c:pt idx="4890">
                  <c:v>30</c:v>
                </c:pt>
                <c:pt idx="4891">
                  <c:v>30</c:v>
                </c:pt>
                <c:pt idx="4892">
                  <c:v>30</c:v>
                </c:pt>
                <c:pt idx="4893">
                  <c:v>30</c:v>
                </c:pt>
                <c:pt idx="4894">
                  <c:v>30</c:v>
                </c:pt>
                <c:pt idx="4895">
                  <c:v>30</c:v>
                </c:pt>
                <c:pt idx="4896">
                  <c:v>30</c:v>
                </c:pt>
                <c:pt idx="4897">
                  <c:v>30</c:v>
                </c:pt>
                <c:pt idx="4898">
                  <c:v>30</c:v>
                </c:pt>
                <c:pt idx="4899">
                  <c:v>30</c:v>
                </c:pt>
                <c:pt idx="4900">
                  <c:v>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BE9-4FA1-8AD0-E3CA1F7AC88A}"/>
            </c:ext>
          </c:extLst>
        </c:ser>
        <c:ser>
          <c:idx val="3"/>
          <c:order val="2"/>
          <c:tx>
            <c:strRef>
              <c:f>'0-15'!$E$1</c:f>
              <c:strCache>
                <c:ptCount val="1"/>
                <c:pt idx="0">
                  <c:v>WP</c:v>
                </c:pt>
              </c:strCache>
            </c:strRef>
          </c:tx>
          <c:spPr>
            <a:ln w="28575" cap="rnd">
              <a:solidFill>
                <a:srgbClr val="FFFF00"/>
              </a:solidFill>
              <a:round/>
            </a:ln>
            <a:effectLst/>
          </c:spPr>
          <c:marker>
            <c:symbol val="none"/>
          </c:marker>
          <c:val>
            <c:numRef>
              <c:f>'0-15'!$E$49:$E$4949</c:f>
              <c:numCache>
                <c:formatCode>General</c:formatCode>
                <c:ptCount val="4901"/>
                <c:pt idx="0">
                  <c:v>20</c:v>
                </c:pt>
                <c:pt idx="1">
                  <c:v>20</c:v>
                </c:pt>
                <c:pt idx="2">
                  <c:v>20</c:v>
                </c:pt>
                <c:pt idx="3">
                  <c:v>20</c:v>
                </c:pt>
                <c:pt idx="4">
                  <c:v>20</c:v>
                </c:pt>
                <c:pt idx="5">
                  <c:v>20</c:v>
                </c:pt>
                <c:pt idx="6">
                  <c:v>20</c:v>
                </c:pt>
                <c:pt idx="7">
                  <c:v>20</c:v>
                </c:pt>
                <c:pt idx="8">
                  <c:v>20</c:v>
                </c:pt>
                <c:pt idx="9">
                  <c:v>20</c:v>
                </c:pt>
                <c:pt idx="10">
                  <c:v>20</c:v>
                </c:pt>
                <c:pt idx="11">
                  <c:v>20</c:v>
                </c:pt>
                <c:pt idx="12">
                  <c:v>20</c:v>
                </c:pt>
                <c:pt idx="13">
                  <c:v>20</c:v>
                </c:pt>
                <c:pt idx="14">
                  <c:v>20</c:v>
                </c:pt>
                <c:pt idx="15">
                  <c:v>20</c:v>
                </c:pt>
                <c:pt idx="16">
                  <c:v>20</c:v>
                </c:pt>
                <c:pt idx="17">
                  <c:v>20</c:v>
                </c:pt>
                <c:pt idx="18">
                  <c:v>20</c:v>
                </c:pt>
                <c:pt idx="19">
                  <c:v>20</c:v>
                </c:pt>
                <c:pt idx="20">
                  <c:v>20</c:v>
                </c:pt>
                <c:pt idx="21">
                  <c:v>20</c:v>
                </c:pt>
                <c:pt idx="22">
                  <c:v>20</c:v>
                </c:pt>
                <c:pt idx="23">
                  <c:v>20</c:v>
                </c:pt>
                <c:pt idx="24">
                  <c:v>20</c:v>
                </c:pt>
                <c:pt idx="25">
                  <c:v>20</c:v>
                </c:pt>
                <c:pt idx="26">
                  <c:v>20</c:v>
                </c:pt>
                <c:pt idx="27">
                  <c:v>20</c:v>
                </c:pt>
                <c:pt idx="28">
                  <c:v>20</c:v>
                </c:pt>
                <c:pt idx="29">
                  <c:v>20</c:v>
                </c:pt>
                <c:pt idx="30">
                  <c:v>20</c:v>
                </c:pt>
                <c:pt idx="31">
                  <c:v>20</c:v>
                </c:pt>
                <c:pt idx="32">
                  <c:v>20</c:v>
                </c:pt>
                <c:pt idx="33">
                  <c:v>20</c:v>
                </c:pt>
                <c:pt idx="34">
                  <c:v>20</c:v>
                </c:pt>
                <c:pt idx="35">
                  <c:v>20</c:v>
                </c:pt>
                <c:pt idx="36">
                  <c:v>20</c:v>
                </c:pt>
                <c:pt idx="37">
                  <c:v>20</c:v>
                </c:pt>
                <c:pt idx="38">
                  <c:v>20</c:v>
                </c:pt>
                <c:pt idx="39">
                  <c:v>20</c:v>
                </c:pt>
                <c:pt idx="40">
                  <c:v>20</c:v>
                </c:pt>
                <c:pt idx="41">
                  <c:v>20</c:v>
                </c:pt>
                <c:pt idx="42">
                  <c:v>20</c:v>
                </c:pt>
                <c:pt idx="43">
                  <c:v>20</c:v>
                </c:pt>
                <c:pt idx="44">
                  <c:v>20</c:v>
                </c:pt>
                <c:pt idx="45">
                  <c:v>20</c:v>
                </c:pt>
                <c:pt idx="46">
                  <c:v>20</c:v>
                </c:pt>
                <c:pt idx="47">
                  <c:v>20</c:v>
                </c:pt>
                <c:pt idx="48">
                  <c:v>20</c:v>
                </c:pt>
                <c:pt idx="49">
                  <c:v>20</c:v>
                </c:pt>
                <c:pt idx="50">
                  <c:v>20</c:v>
                </c:pt>
                <c:pt idx="51">
                  <c:v>20</c:v>
                </c:pt>
                <c:pt idx="52">
                  <c:v>20</c:v>
                </c:pt>
                <c:pt idx="53">
                  <c:v>20</c:v>
                </c:pt>
                <c:pt idx="54">
                  <c:v>20</c:v>
                </c:pt>
                <c:pt idx="55">
                  <c:v>20</c:v>
                </c:pt>
                <c:pt idx="56">
                  <c:v>20</c:v>
                </c:pt>
                <c:pt idx="57">
                  <c:v>20</c:v>
                </c:pt>
                <c:pt idx="58">
                  <c:v>20</c:v>
                </c:pt>
                <c:pt idx="59">
                  <c:v>20</c:v>
                </c:pt>
                <c:pt idx="60">
                  <c:v>20</c:v>
                </c:pt>
                <c:pt idx="61">
                  <c:v>20</c:v>
                </c:pt>
                <c:pt idx="62">
                  <c:v>20</c:v>
                </c:pt>
                <c:pt idx="63">
                  <c:v>20</c:v>
                </c:pt>
                <c:pt idx="64">
                  <c:v>20</c:v>
                </c:pt>
                <c:pt idx="65">
                  <c:v>20</c:v>
                </c:pt>
                <c:pt idx="66">
                  <c:v>20</c:v>
                </c:pt>
                <c:pt idx="67">
                  <c:v>20</c:v>
                </c:pt>
                <c:pt idx="68">
                  <c:v>20</c:v>
                </c:pt>
                <c:pt idx="69">
                  <c:v>20</c:v>
                </c:pt>
                <c:pt idx="70">
                  <c:v>20</c:v>
                </c:pt>
                <c:pt idx="71">
                  <c:v>20</c:v>
                </c:pt>
                <c:pt idx="72">
                  <c:v>20</c:v>
                </c:pt>
                <c:pt idx="73">
                  <c:v>20</c:v>
                </c:pt>
                <c:pt idx="74">
                  <c:v>20</c:v>
                </c:pt>
                <c:pt idx="75">
                  <c:v>20</c:v>
                </c:pt>
                <c:pt idx="76">
                  <c:v>20</c:v>
                </c:pt>
                <c:pt idx="77">
                  <c:v>20</c:v>
                </c:pt>
                <c:pt idx="78">
                  <c:v>20</c:v>
                </c:pt>
                <c:pt idx="79">
                  <c:v>20</c:v>
                </c:pt>
                <c:pt idx="80">
                  <c:v>20</c:v>
                </c:pt>
                <c:pt idx="81">
                  <c:v>20</c:v>
                </c:pt>
                <c:pt idx="82">
                  <c:v>20</c:v>
                </c:pt>
                <c:pt idx="83">
                  <c:v>20</c:v>
                </c:pt>
                <c:pt idx="84">
                  <c:v>20</c:v>
                </c:pt>
                <c:pt idx="85">
                  <c:v>20</c:v>
                </c:pt>
                <c:pt idx="86">
                  <c:v>20</c:v>
                </c:pt>
                <c:pt idx="87">
                  <c:v>20</c:v>
                </c:pt>
                <c:pt idx="88">
                  <c:v>20</c:v>
                </c:pt>
                <c:pt idx="89">
                  <c:v>20</c:v>
                </c:pt>
                <c:pt idx="90">
                  <c:v>20</c:v>
                </c:pt>
                <c:pt idx="91">
                  <c:v>20</c:v>
                </c:pt>
                <c:pt idx="92">
                  <c:v>20</c:v>
                </c:pt>
                <c:pt idx="93">
                  <c:v>20</c:v>
                </c:pt>
                <c:pt idx="94">
                  <c:v>20</c:v>
                </c:pt>
                <c:pt idx="95">
                  <c:v>20</c:v>
                </c:pt>
                <c:pt idx="96">
                  <c:v>20</c:v>
                </c:pt>
                <c:pt idx="97">
                  <c:v>20</c:v>
                </c:pt>
                <c:pt idx="98">
                  <c:v>20</c:v>
                </c:pt>
                <c:pt idx="99">
                  <c:v>20</c:v>
                </c:pt>
                <c:pt idx="100">
                  <c:v>20</c:v>
                </c:pt>
                <c:pt idx="101">
                  <c:v>20</c:v>
                </c:pt>
                <c:pt idx="102">
                  <c:v>20</c:v>
                </c:pt>
                <c:pt idx="103">
                  <c:v>20</c:v>
                </c:pt>
                <c:pt idx="104">
                  <c:v>20</c:v>
                </c:pt>
                <c:pt idx="105">
                  <c:v>20</c:v>
                </c:pt>
                <c:pt idx="106">
                  <c:v>20</c:v>
                </c:pt>
                <c:pt idx="107">
                  <c:v>20</c:v>
                </c:pt>
                <c:pt idx="108">
                  <c:v>20</c:v>
                </c:pt>
                <c:pt idx="109">
                  <c:v>20</c:v>
                </c:pt>
                <c:pt idx="110">
                  <c:v>20</c:v>
                </c:pt>
                <c:pt idx="111">
                  <c:v>20</c:v>
                </c:pt>
                <c:pt idx="112">
                  <c:v>20</c:v>
                </c:pt>
                <c:pt idx="113">
                  <c:v>20</c:v>
                </c:pt>
                <c:pt idx="114">
                  <c:v>20</c:v>
                </c:pt>
                <c:pt idx="115">
                  <c:v>20</c:v>
                </c:pt>
                <c:pt idx="116">
                  <c:v>20</c:v>
                </c:pt>
                <c:pt idx="117">
                  <c:v>20</c:v>
                </c:pt>
                <c:pt idx="118">
                  <c:v>20</c:v>
                </c:pt>
                <c:pt idx="119">
                  <c:v>20</c:v>
                </c:pt>
                <c:pt idx="120">
                  <c:v>20</c:v>
                </c:pt>
                <c:pt idx="121">
                  <c:v>20</c:v>
                </c:pt>
                <c:pt idx="122">
                  <c:v>20</c:v>
                </c:pt>
                <c:pt idx="123">
                  <c:v>20</c:v>
                </c:pt>
                <c:pt idx="124">
                  <c:v>20</c:v>
                </c:pt>
                <c:pt idx="125">
                  <c:v>20</c:v>
                </c:pt>
                <c:pt idx="126">
                  <c:v>20</c:v>
                </c:pt>
                <c:pt idx="127">
                  <c:v>20</c:v>
                </c:pt>
                <c:pt idx="128">
                  <c:v>20</c:v>
                </c:pt>
                <c:pt idx="129">
                  <c:v>20</c:v>
                </c:pt>
                <c:pt idx="130">
                  <c:v>20</c:v>
                </c:pt>
                <c:pt idx="131">
                  <c:v>20</c:v>
                </c:pt>
                <c:pt idx="132">
                  <c:v>20</c:v>
                </c:pt>
                <c:pt idx="133">
                  <c:v>20</c:v>
                </c:pt>
                <c:pt idx="134">
                  <c:v>20</c:v>
                </c:pt>
                <c:pt idx="135">
                  <c:v>20</c:v>
                </c:pt>
                <c:pt idx="136">
                  <c:v>20</c:v>
                </c:pt>
                <c:pt idx="137">
                  <c:v>20</c:v>
                </c:pt>
                <c:pt idx="138">
                  <c:v>20</c:v>
                </c:pt>
                <c:pt idx="139">
                  <c:v>20</c:v>
                </c:pt>
                <c:pt idx="140">
                  <c:v>20</c:v>
                </c:pt>
                <c:pt idx="141">
                  <c:v>20</c:v>
                </c:pt>
                <c:pt idx="142">
                  <c:v>20</c:v>
                </c:pt>
                <c:pt idx="143">
                  <c:v>20</c:v>
                </c:pt>
                <c:pt idx="144">
                  <c:v>20</c:v>
                </c:pt>
                <c:pt idx="145">
                  <c:v>20</c:v>
                </c:pt>
                <c:pt idx="146">
                  <c:v>20</c:v>
                </c:pt>
                <c:pt idx="147">
                  <c:v>20</c:v>
                </c:pt>
                <c:pt idx="148">
                  <c:v>20</c:v>
                </c:pt>
                <c:pt idx="149">
                  <c:v>20</c:v>
                </c:pt>
                <c:pt idx="150">
                  <c:v>20</c:v>
                </c:pt>
                <c:pt idx="151">
                  <c:v>20</c:v>
                </c:pt>
                <c:pt idx="152">
                  <c:v>20</c:v>
                </c:pt>
                <c:pt idx="153">
                  <c:v>20</c:v>
                </c:pt>
                <c:pt idx="154">
                  <c:v>20</c:v>
                </c:pt>
                <c:pt idx="155">
                  <c:v>20</c:v>
                </c:pt>
                <c:pt idx="156">
                  <c:v>20</c:v>
                </c:pt>
                <c:pt idx="157">
                  <c:v>20</c:v>
                </c:pt>
                <c:pt idx="158">
                  <c:v>20</c:v>
                </c:pt>
                <c:pt idx="159">
                  <c:v>20</c:v>
                </c:pt>
                <c:pt idx="160">
                  <c:v>20</c:v>
                </c:pt>
                <c:pt idx="161">
                  <c:v>20</c:v>
                </c:pt>
                <c:pt idx="162">
                  <c:v>20</c:v>
                </c:pt>
                <c:pt idx="163">
                  <c:v>20</c:v>
                </c:pt>
                <c:pt idx="164">
                  <c:v>20</c:v>
                </c:pt>
                <c:pt idx="165">
                  <c:v>20</c:v>
                </c:pt>
                <c:pt idx="166">
                  <c:v>20</c:v>
                </c:pt>
                <c:pt idx="167">
                  <c:v>20</c:v>
                </c:pt>
                <c:pt idx="168">
                  <c:v>20</c:v>
                </c:pt>
                <c:pt idx="169">
                  <c:v>20</c:v>
                </c:pt>
                <c:pt idx="170">
                  <c:v>20</c:v>
                </c:pt>
                <c:pt idx="171">
                  <c:v>20</c:v>
                </c:pt>
                <c:pt idx="172">
                  <c:v>20</c:v>
                </c:pt>
                <c:pt idx="173">
                  <c:v>20</c:v>
                </c:pt>
                <c:pt idx="174">
                  <c:v>20</c:v>
                </c:pt>
                <c:pt idx="175">
                  <c:v>20</c:v>
                </c:pt>
                <c:pt idx="176">
                  <c:v>20</c:v>
                </c:pt>
                <c:pt idx="177">
                  <c:v>20</c:v>
                </c:pt>
                <c:pt idx="178">
                  <c:v>20</c:v>
                </c:pt>
                <c:pt idx="179">
                  <c:v>20</c:v>
                </c:pt>
                <c:pt idx="180">
                  <c:v>20</c:v>
                </c:pt>
                <c:pt idx="181">
                  <c:v>20</c:v>
                </c:pt>
                <c:pt idx="182">
                  <c:v>20</c:v>
                </c:pt>
                <c:pt idx="183">
                  <c:v>20</c:v>
                </c:pt>
                <c:pt idx="184">
                  <c:v>20</c:v>
                </c:pt>
                <c:pt idx="185">
                  <c:v>20</c:v>
                </c:pt>
                <c:pt idx="186">
                  <c:v>20</c:v>
                </c:pt>
                <c:pt idx="187">
                  <c:v>20</c:v>
                </c:pt>
                <c:pt idx="188">
                  <c:v>20</c:v>
                </c:pt>
                <c:pt idx="189">
                  <c:v>20</c:v>
                </c:pt>
                <c:pt idx="190">
                  <c:v>20</c:v>
                </c:pt>
                <c:pt idx="191">
                  <c:v>20</c:v>
                </c:pt>
                <c:pt idx="192">
                  <c:v>20</c:v>
                </c:pt>
                <c:pt idx="193">
                  <c:v>20</c:v>
                </c:pt>
                <c:pt idx="194">
                  <c:v>20</c:v>
                </c:pt>
                <c:pt idx="195">
                  <c:v>20</c:v>
                </c:pt>
                <c:pt idx="196">
                  <c:v>20</c:v>
                </c:pt>
                <c:pt idx="197">
                  <c:v>20</c:v>
                </c:pt>
                <c:pt idx="198">
                  <c:v>20</c:v>
                </c:pt>
                <c:pt idx="199">
                  <c:v>20</c:v>
                </c:pt>
                <c:pt idx="200">
                  <c:v>20</c:v>
                </c:pt>
                <c:pt idx="201">
                  <c:v>20</c:v>
                </c:pt>
                <c:pt idx="202">
                  <c:v>20</c:v>
                </c:pt>
                <c:pt idx="203">
                  <c:v>20</c:v>
                </c:pt>
                <c:pt idx="204">
                  <c:v>20</c:v>
                </c:pt>
                <c:pt idx="205">
                  <c:v>20</c:v>
                </c:pt>
                <c:pt idx="206">
                  <c:v>20</c:v>
                </c:pt>
                <c:pt idx="207">
                  <c:v>20</c:v>
                </c:pt>
                <c:pt idx="208">
                  <c:v>20</c:v>
                </c:pt>
                <c:pt idx="209">
                  <c:v>20</c:v>
                </c:pt>
                <c:pt idx="210">
                  <c:v>20</c:v>
                </c:pt>
                <c:pt idx="211">
                  <c:v>20</c:v>
                </c:pt>
                <c:pt idx="212">
                  <c:v>20</c:v>
                </c:pt>
                <c:pt idx="213">
                  <c:v>20</c:v>
                </c:pt>
                <c:pt idx="214">
                  <c:v>20</c:v>
                </c:pt>
                <c:pt idx="215">
                  <c:v>20</c:v>
                </c:pt>
                <c:pt idx="216">
                  <c:v>20</c:v>
                </c:pt>
                <c:pt idx="217">
                  <c:v>20</c:v>
                </c:pt>
                <c:pt idx="218">
                  <c:v>20</c:v>
                </c:pt>
                <c:pt idx="219">
                  <c:v>20</c:v>
                </c:pt>
                <c:pt idx="220">
                  <c:v>20</c:v>
                </c:pt>
                <c:pt idx="221">
                  <c:v>20</c:v>
                </c:pt>
                <c:pt idx="222">
                  <c:v>20</c:v>
                </c:pt>
                <c:pt idx="223">
                  <c:v>20</c:v>
                </c:pt>
                <c:pt idx="224">
                  <c:v>20</c:v>
                </c:pt>
                <c:pt idx="225">
                  <c:v>20</c:v>
                </c:pt>
                <c:pt idx="226">
                  <c:v>20</c:v>
                </c:pt>
                <c:pt idx="227">
                  <c:v>20</c:v>
                </c:pt>
                <c:pt idx="228">
                  <c:v>20</c:v>
                </c:pt>
                <c:pt idx="229">
                  <c:v>20</c:v>
                </c:pt>
                <c:pt idx="230">
                  <c:v>20</c:v>
                </c:pt>
                <c:pt idx="231">
                  <c:v>20</c:v>
                </c:pt>
                <c:pt idx="232">
                  <c:v>20</c:v>
                </c:pt>
                <c:pt idx="233">
                  <c:v>20</c:v>
                </c:pt>
                <c:pt idx="234">
                  <c:v>20</c:v>
                </c:pt>
                <c:pt idx="235">
                  <c:v>20</c:v>
                </c:pt>
                <c:pt idx="236">
                  <c:v>20</c:v>
                </c:pt>
                <c:pt idx="237">
                  <c:v>20</c:v>
                </c:pt>
                <c:pt idx="238">
                  <c:v>20</c:v>
                </c:pt>
                <c:pt idx="239">
                  <c:v>20</c:v>
                </c:pt>
                <c:pt idx="240">
                  <c:v>20</c:v>
                </c:pt>
                <c:pt idx="241">
                  <c:v>20</c:v>
                </c:pt>
                <c:pt idx="242">
                  <c:v>20</c:v>
                </c:pt>
                <c:pt idx="243">
                  <c:v>20</c:v>
                </c:pt>
                <c:pt idx="244">
                  <c:v>20</c:v>
                </c:pt>
                <c:pt idx="245">
                  <c:v>20</c:v>
                </c:pt>
                <c:pt idx="246">
                  <c:v>20</c:v>
                </c:pt>
                <c:pt idx="247">
                  <c:v>20</c:v>
                </c:pt>
                <c:pt idx="248">
                  <c:v>20</c:v>
                </c:pt>
                <c:pt idx="249">
                  <c:v>20</c:v>
                </c:pt>
                <c:pt idx="250">
                  <c:v>20</c:v>
                </c:pt>
                <c:pt idx="251">
                  <c:v>20</c:v>
                </c:pt>
                <c:pt idx="252">
                  <c:v>20</c:v>
                </c:pt>
                <c:pt idx="253">
                  <c:v>20</c:v>
                </c:pt>
                <c:pt idx="254">
                  <c:v>20</c:v>
                </c:pt>
                <c:pt idx="255">
                  <c:v>20</c:v>
                </c:pt>
                <c:pt idx="256">
                  <c:v>20</c:v>
                </c:pt>
                <c:pt idx="257">
                  <c:v>20</c:v>
                </c:pt>
                <c:pt idx="258">
                  <c:v>20</c:v>
                </c:pt>
                <c:pt idx="259">
                  <c:v>20</c:v>
                </c:pt>
                <c:pt idx="260">
                  <c:v>20</c:v>
                </c:pt>
                <c:pt idx="261">
                  <c:v>20</c:v>
                </c:pt>
                <c:pt idx="262">
                  <c:v>20</c:v>
                </c:pt>
                <c:pt idx="263">
                  <c:v>20</c:v>
                </c:pt>
                <c:pt idx="264">
                  <c:v>20</c:v>
                </c:pt>
                <c:pt idx="265">
                  <c:v>20</c:v>
                </c:pt>
                <c:pt idx="266">
                  <c:v>20</c:v>
                </c:pt>
                <c:pt idx="267">
                  <c:v>20</c:v>
                </c:pt>
                <c:pt idx="268">
                  <c:v>20</c:v>
                </c:pt>
                <c:pt idx="269">
                  <c:v>20</c:v>
                </c:pt>
                <c:pt idx="270">
                  <c:v>20</c:v>
                </c:pt>
                <c:pt idx="271">
                  <c:v>20</c:v>
                </c:pt>
                <c:pt idx="272">
                  <c:v>20</c:v>
                </c:pt>
                <c:pt idx="273">
                  <c:v>20</c:v>
                </c:pt>
                <c:pt idx="274">
                  <c:v>20</c:v>
                </c:pt>
                <c:pt idx="275">
                  <c:v>20</c:v>
                </c:pt>
                <c:pt idx="276">
                  <c:v>20</c:v>
                </c:pt>
                <c:pt idx="277">
                  <c:v>20</c:v>
                </c:pt>
                <c:pt idx="278">
                  <c:v>20</c:v>
                </c:pt>
                <c:pt idx="279">
                  <c:v>20</c:v>
                </c:pt>
                <c:pt idx="280">
                  <c:v>20</c:v>
                </c:pt>
                <c:pt idx="281">
                  <c:v>20</c:v>
                </c:pt>
                <c:pt idx="282">
                  <c:v>20</c:v>
                </c:pt>
                <c:pt idx="283">
                  <c:v>20</c:v>
                </c:pt>
                <c:pt idx="284">
                  <c:v>20</c:v>
                </c:pt>
                <c:pt idx="285">
                  <c:v>20</c:v>
                </c:pt>
                <c:pt idx="286">
                  <c:v>20</c:v>
                </c:pt>
                <c:pt idx="287">
                  <c:v>20</c:v>
                </c:pt>
                <c:pt idx="288">
                  <c:v>20</c:v>
                </c:pt>
                <c:pt idx="289">
                  <c:v>20</c:v>
                </c:pt>
                <c:pt idx="290">
                  <c:v>20</c:v>
                </c:pt>
                <c:pt idx="291">
                  <c:v>20</c:v>
                </c:pt>
                <c:pt idx="292">
                  <c:v>20</c:v>
                </c:pt>
                <c:pt idx="293">
                  <c:v>20</c:v>
                </c:pt>
                <c:pt idx="294">
                  <c:v>20</c:v>
                </c:pt>
                <c:pt idx="295">
                  <c:v>20</c:v>
                </c:pt>
                <c:pt idx="296">
                  <c:v>20</c:v>
                </c:pt>
                <c:pt idx="297">
                  <c:v>20</c:v>
                </c:pt>
                <c:pt idx="298">
                  <c:v>20</c:v>
                </c:pt>
                <c:pt idx="299">
                  <c:v>20</c:v>
                </c:pt>
                <c:pt idx="300">
                  <c:v>20</c:v>
                </c:pt>
                <c:pt idx="301">
                  <c:v>20</c:v>
                </c:pt>
                <c:pt idx="302">
                  <c:v>20</c:v>
                </c:pt>
                <c:pt idx="303">
                  <c:v>20</c:v>
                </c:pt>
                <c:pt idx="304">
                  <c:v>20</c:v>
                </c:pt>
                <c:pt idx="305">
                  <c:v>20</c:v>
                </c:pt>
                <c:pt idx="306">
                  <c:v>20</c:v>
                </c:pt>
                <c:pt idx="307">
                  <c:v>20</c:v>
                </c:pt>
                <c:pt idx="308">
                  <c:v>20</c:v>
                </c:pt>
                <c:pt idx="309">
                  <c:v>20</c:v>
                </c:pt>
                <c:pt idx="310">
                  <c:v>20</c:v>
                </c:pt>
                <c:pt idx="311">
                  <c:v>20</c:v>
                </c:pt>
                <c:pt idx="312">
                  <c:v>20</c:v>
                </c:pt>
                <c:pt idx="313">
                  <c:v>20</c:v>
                </c:pt>
                <c:pt idx="314">
                  <c:v>20</c:v>
                </c:pt>
                <c:pt idx="315">
                  <c:v>20</c:v>
                </c:pt>
                <c:pt idx="316">
                  <c:v>20</c:v>
                </c:pt>
                <c:pt idx="317">
                  <c:v>20</c:v>
                </c:pt>
                <c:pt idx="318">
                  <c:v>20</c:v>
                </c:pt>
                <c:pt idx="319">
                  <c:v>20</c:v>
                </c:pt>
                <c:pt idx="320">
                  <c:v>20</c:v>
                </c:pt>
                <c:pt idx="321">
                  <c:v>20</c:v>
                </c:pt>
                <c:pt idx="322">
                  <c:v>20</c:v>
                </c:pt>
                <c:pt idx="323">
                  <c:v>20</c:v>
                </c:pt>
                <c:pt idx="324">
                  <c:v>20</c:v>
                </c:pt>
                <c:pt idx="325">
                  <c:v>20</c:v>
                </c:pt>
                <c:pt idx="326">
                  <c:v>20</c:v>
                </c:pt>
                <c:pt idx="327">
                  <c:v>20</c:v>
                </c:pt>
                <c:pt idx="328">
                  <c:v>20</c:v>
                </c:pt>
                <c:pt idx="329">
                  <c:v>20</c:v>
                </c:pt>
                <c:pt idx="330">
                  <c:v>20</c:v>
                </c:pt>
                <c:pt idx="331">
                  <c:v>20</c:v>
                </c:pt>
                <c:pt idx="332">
                  <c:v>20</c:v>
                </c:pt>
                <c:pt idx="333">
                  <c:v>20</c:v>
                </c:pt>
                <c:pt idx="334">
                  <c:v>20</c:v>
                </c:pt>
                <c:pt idx="335">
                  <c:v>20</c:v>
                </c:pt>
                <c:pt idx="336">
                  <c:v>20</c:v>
                </c:pt>
                <c:pt idx="337">
                  <c:v>20</c:v>
                </c:pt>
                <c:pt idx="338">
                  <c:v>20</c:v>
                </c:pt>
                <c:pt idx="339">
                  <c:v>20</c:v>
                </c:pt>
                <c:pt idx="340">
                  <c:v>20</c:v>
                </c:pt>
                <c:pt idx="341">
                  <c:v>20</c:v>
                </c:pt>
                <c:pt idx="342">
                  <c:v>20</c:v>
                </c:pt>
                <c:pt idx="343">
                  <c:v>20</c:v>
                </c:pt>
                <c:pt idx="344">
                  <c:v>20</c:v>
                </c:pt>
                <c:pt idx="345">
                  <c:v>20</c:v>
                </c:pt>
                <c:pt idx="346">
                  <c:v>20</c:v>
                </c:pt>
                <c:pt idx="347">
                  <c:v>20</c:v>
                </c:pt>
                <c:pt idx="348">
                  <c:v>20</c:v>
                </c:pt>
                <c:pt idx="349">
                  <c:v>20</c:v>
                </c:pt>
                <c:pt idx="350">
                  <c:v>20</c:v>
                </c:pt>
                <c:pt idx="351">
                  <c:v>20</c:v>
                </c:pt>
                <c:pt idx="352">
                  <c:v>20</c:v>
                </c:pt>
                <c:pt idx="353">
                  <c:v>20</c:v>
                </c:pt>
                <c:pt idx="354">
                  <c:v>20</c:v>
                </c:pt>
                <c:pt idx="355">
                  <c:v>20</c:v>
                </c:pt>
                <c:pt idx="356">
                  <c:v>20</c:v>
                </c:pt>
                <c:pt idx="357">
                  <c:v>20</c:v>
                </c:pt>
                <c:pt idx="358">
                  <c:v>20</c:v>
                </c:pt>
                <c:pt idx="359">
                  <c:v>20</c:v>
                </c:pt>
                <c:pt idx="360">
                  <c:v>20</c:v>
                </c:pt>
                <c:pt idx="361">
                  <c:v>20</c:v>
                </c:pt>
                <c:pt idx="362">
                  <c:v>20</c:v>
                </c:pt>
                <c:pt idx="363">
                  <c:v>20</c:v>
                </c:pt>
                <c:pt idx="364">
                  <c:v>20</c:v>
                </c:pt>
                <c:pt idx="365">
                  <c:v>20</c:v>
                </c:pt>
                <c:pt idx="366">
                  <c:v>20</c:v>
                </c:pt>
                <c:pt idx="367">
                  <c:v>20</c:v>
                </c:pt>
                <c:pt idx="368">
                  <c:v>20</c:v>
                </c:pt>
                <c:pt idx="369">
                  <c:v>20</c:v>
                </c:pt>
                <c:pt idx="370">
                  <c:v>20</c:v>
                </c:pt>
                <c:pt idx="371">
                  <c:v>20</c:v>
                </c:pt>
                <c:pt idx="372">
                  <c:v>20</c:v>
                </c:pt>
                <c:pt idx="373">
                  <c:v>20</c:v>
                </c:pt>
                <c:pt idx="374">
                  <c:v>20</c:v>
                </c:pt>
                <c:pt idx="375">
                  <c:v>20</c:v>
                </c:pt>
                <c:pt idx="376">
                  <c:v>20</c:v>
                </c:pt>
                <c:pt idx="377">
                  <c:v>20</c:v>
                </c:pt>
                <c:pt idx="378">
                  <c:v>20</c:v>
                </c:pt>
                <c:pt idx="379">
                  <c:v>20</c:v>
                </c:pt>
                <c:pt idx="380">
                  <c:v>20</c:v>
                </c:pt>
                <c:pt idx="381">
                  <c:v>20</c:v>
                </c:pt>
                <c:pt idx="382">
                  <c:v>20</c:v>
                </c:pt>
                <c:pt idx="383">
                  <c:v>20</c:v>
                </c:pt>
                <c:pt idx="384">
                  <c:v>20</c:v>
                </c:pt>
                <c:pt idx="385">
                  <c:v>20</c:v>
                </c:pt>
                <c:pt idx="386">
                  <c:v>20</c:v>
                </c:pt>
                <c:pt idx="387">
                  <c:v>20</c:v>
                </c:pt>
                <c:pt idx="388">
                  <c:v>20</c:v>
                </c:pt>
                <c:pt idx="389">
                  <c:v>20</c:v>
                </c:pt>
                <c:pt idx="390">
                  <c:v>20</c:v>
                </c:pt>
                <c:pt idx="391">
                  <c:v>20</c:v>
                </c:pt>
                <c:pt idx="392">
                  <c:v>20</c:v>
                </c:pt>
                <c:pt idx="393">
                  <c:v>20</c:v>
                </c:pt>
                <c:pt idx="394">
                  <c:v>20</c:v>
                </c:pt>
                <c:pt idx="395">
                  <c:v>20</c:v>
                </c:pt>
                <c:pt idx="396">
                  <c:v>20</c:v>
                </c:pt>
                <c:pt idx="397">
                  <c:v>20</c:v>
                </c:pt>
                <c:pt idx="398">
                  <c:v>20</c:v>
                </c:pt>
                <c:pt idx="399">
                  <c:v>20</c:v>
                </c:pt>
                <c:pt idx="400">
                  <c:v>20</c:v>
                </c:pt>
                <c:pt idx="401">
                  <c:v>20</c:v>
                </c:pt>
                <c:pt idx="402">
                  <c:v>20</c:v>
                </c:pt>
                <c:pt idx="403">
                  <c:v>20</c:v>
                </c:pt>
                <c:pt idx="404">
                  <c:v>20</c:v>
                </c:pt>
                <c:pt idx="405">
                  <c:v>20</c:v>
                </c:pt>
                <c:pt idx="406">
                  <c:v>20</c:v>
                </c:pt>
                <c:pt idx="407">
                  <c:v>20</c:v>
                </c:pt>
                <c:pt idx="408">
                  <c:v>20</c:v>
                </c:pt>
                <c:pt idx="409">
                  <c:v>20</c:v>
                </c:pt>
                <c:pt idx="410">
                  <c:v>20</c:v>
                </c:pt>
                <c:pt idx="411">
                  <c:v>20</c:v>
                </c:pt>
                <c:pt idx="412">
                  <c:v>20</c:v>
                </c:pt>
                <c:pt idx="413">
                  <c:v>20</c:v>
                </c:pt>
                <c:pt idx="414">
                  <c:v>20</c:v>
                </c:pt>
                <c:pt idx="415">
                  <c:v>20</c:v>
                </c:pt>
                <c:pt idx="416">
                  <c:v>20</c:v>
                </c:pt>
                <c:pt idx="417">
                  <c:v>20</c:v>
                </c:pt>
                <c:pt idx="418">
                  <c:v>20</c:v>
                </c:pt>
                <c:pt idx="419">
                  <c:v>20</c:v>
                </c:pt>
                <c:pt idx="420">
                  <c:v>20</c:v>
                </c:pt>
                <c:pt idx="421">
                  <c:v>20</c:v>
                </c:pt>
                <c:pt idx="422">
                  <c:v>20</c:v>
                </c:pt>
                <c:pt idx="423">
                  <c:v>20</c:v>
                </c:pt>
                <c:pt idx="424">
                  <c:v>20</c:v>
                </c:pt>
                <c:pt idx="425">
                  <c:v>20</c:v>
                </c:pt>
                <c:pt idx="426">
                  <c:v>20</c:v>
                </c:pt>
                <c:pt idx="427">
                  <c:v>20</c:v>
                </c:pt>
                <c:pt idx="428">
                  <c:v>20</c:v>
                </c:pt>
                <c:pt idx="429">
                  <c:v>20</c:v>
                </c:pt>
                <c:pt idx="430">
                  <c:v>20</c:v>
                </c:pt>
                <c:pt idx="431">
                  <c:v>20</c:v>
                </c:pt>
                <c:pt idx="432">
                  <c:v>20</c:v>
                </c:pt>
                <c:pt idx="433">
                  <c:v>20</c:v>
                </c:pt>
                <c:pt idx="434">
                  <c:v>20</c:v>
                </c:pt>
                <c:pt idx="435">
                  <c:v>20</c:v>
                </c:pt>
                <c:pt idx="436">
                  <c:v>20</c:v>
                </c:pt>
                <c:pt idx="437">
                  <c:v>20</c:v>
                </c:pt>
                <c:pt idx="438">
                  <c:v>20</c:v>
                </c:pt>
                <c:pt idx="439">
                  <c:v>20</c:v>
                </c:pt>
                <c:pt idx="440">
                  <c:v>20</c:v>
                </c:pt>
                <c:pt idx="441">
                  <c:v>20</c:v>
                </c:pt>
                <c:pt idx="442">
                  <c:v>20</c:v>
                </c:pt>
                <c:pt idx="443">
                  <c:v>20</c:v>
                </c:pt>
                <c:pt idx="444">
                  <c:v>20</c:v>
                </c:pt>
                <c:pt idx="445">
                  <c:v>20</c:v>
                </c:pt>
                <c:pt idx="446">
                  <c:v>20</c:v>
                </c:pt>
                <c:pt idx="447">
                  <c:v>20</c:v>
                </c:pt>
                <c:pt idx="448">
                  <c:v>20</c:v>
                </c:pt>
                <c:pt idx="449">
                  <c:v>20</c:v>
                </c:pt>
                <c:pt idx="450">
                  <c:v>20</c:v>
                </c:pt>
                <c:pt idx="451">
                  <c:v>20</c:v>
                </c:pt>
                <c:pt idx="452">
                  <c:v>20</c:v>
                </c:pt>
                <c:pt idx="453">
                  <c:v>20</c:v>
                </c:pt>
                <c:pt idx="454">
                  <c:v>20</c:v>
                </c:pt>
                <c:pt idx="455">
                  <c:v>20</c:v>
                </c:pt>
                <c:pt idx="456">
                  <c:v>20</c:v>
                </c:pt>
                <c:pt idx="457">
                  <c:v>20</c:v>
                </c:pt>
                <c:pt idx="458">
                  <c:v>20</c:v>
                </c:pt>
                <c:pt idx="459">
                  <c:v>20</c:v>
                </c:pt>
                <c:pt idx="460">
                  <c:v>20</c:v>
                </c:pt>
                <c:pt idx="461">
                  <c:v>20</c:v>
                </c:pt>
                <c:pt idx="462">
                  <c:v>20</c:v>
                </c:pt>
                <c:pt idx="463">
                  <c:v>20</c:v>
                </c:pt>
                <c:pt idx="464">
                  <c:v>20</c:v>
                </c:pt>
                <c:pt idx="465">
                  <c:v>20</c:v>
                </c:pt>
                <c:pt idx="466">
                  <c:v>20</c:v>
                </c:pt>
                <c:pt idx="467">
                  <c:v>20</c:v>
                </c:pt>
                <c:pt idx="468">
                  <c:v>20</c:v>
                </c:pt>
                <c:pt idx="469">
                  <c:v>20</c:v>
                </c:pt>
                <c:pt idx="470">
                  <c:v>20</c:v>
                </c:pt>
                <c:pt idx="471">
                  <c:v>20</c:v>
                </c:pt>
                <c:pt idx="472">
                  <c:v>20</c:v>
                </c:pt>
                <c:pt idx="473">
                  <c:v>20</c:v>
                </c:pt>
                <c:pt idx="474">
                  <c:v>20</c:v>
                </c:pt>
                <c:pt idx="475">
                  <c:v>20</c:v>
                </c:pt>
                <c:pt idx="476">
                  <c:v>20</c:v>
                </c:pt>
                <c:pt idx="477">
                  <c:v>20</c:v>
                </c:pt>
                <c:pt idx="478">
                  <c:v>20</c:v>
                </c:pt>
                <c:pt idx="479">
                  <c:v>20</c:v>
                </c:pt>
                <c:pt idx="480">
                  <c:v>20</c:v>
                </c:pt>
                <c:pt idx="481">
                  <c:v>20</c:v>
                </c:pt>
                <c:pt idx="482">
                  <c:v>20</c:v>
                </c:pt>
                <c:pt idx="483">
                  <c:v>20</c:v>
                </c:pt>
                <c:pt idx="484">
                  <c:v>20</c:v>
                </c:pt>
                <c:pt idx="485">
                  <c:v>20</c:v>
                </c:pt>
                <c:pt idx="486">
                  <c:v>20</c:v>
                </c:pt>
                <c:pt idx="487">
                  <c:v>20</c:v>
                </c:pt>
                <c:pt idx="488">
                  <c:v>20</c:v>
                </c:pt>
                <c:pt idx="489">
                  <c:v>20</c:v>
                </c:pt>
                <c:pt idx="490">
                  <c:v>20</c:v>
                </c:pt>
                <c:pt idx="491">
                  <c:v>20</c:v>
                </c:pt>
                <c:pt idx="492">
                  <c:v>20</c:v>
                </c:pt>
                <c:pt idx="493">
                  <c:v>20</c:v>
                </c:pt>
                <c:pt idx="494">
                  <c:v>20</c:v>
                </c:pt>
                <c:pt idx="495">
                  <c:v>20</c:v>
                </c:pt>
                <c:pt idx="496">
                  <c:v>20</c:v>
                </c:pt>
                <c:pt idx="497">
                  <c:v>20</c:v>
                </c:pt>
                <c:pt idx="498">
                  <c:v>20</c:v>
                </c:pt>
                <c:pt idx="499">
                  <c:v>20</c:v>
                </c:pt>
                <c:pt idx="500">
                  <c:v>20</c:v>
                </c:pt>
                <c:pt idx="501">
                  <c:v>20</c:v>
                </c:pt>
                <c:pt idx="502">
                  <c:v>20</c:v>
                </c:pt>
                <c:pt idx="503">
                  <c:v>20</c:v>
                </c:pt>
                <c:pt idx="504">
                  <c:v>20</c:v>
                </c:pt>
                <c:pt idx="505">
                  <c:v>20</c:v>
                </c:pt>
                <c:pt idx="506">
                  <c:v>20</c:v>
                </c:pt>
                <c:pt idx="507">
                  <c:v>20</c:v>
                </c:pt>
                <c:pt idx="508">
                  <c:v>20</c:v>
                </c:pt>
                <c:pt idx="509">
                  <c:v>20</c:v>
                </c:pt>
                <c:pt idx="510">
                  <c:v>20</c:v>
                </c:pt>
                <c:pt idx="511">
                  <c:v>20</c:v>
                </c:pt>
                <c:pt idx="512">
                  <c:v>20</c:v>
                </c:pt>
                <c:pt idx="513">
                  <c:v>20</c:v>
                </c:pt>
                <c:pt idx="514">
                  <c:v>20</c:v>
                </c:pt>
                <c:pt idx="515">
                  <c:v>20</c:v>
                </c:pt>
                <c:pt idx="516">
                  <c:v>20</c:v>
                </c:pt>
                <c:pt idx="517">
                  <c:v>20</c:v>
                </c:pt>
                <c:pt idx="518">
                  <c:v>20</c:v>
                </c:pt>
                <c:pt idx="519">
                  <c:v>20</c:v>
                </c:pt>
                <c:pt idx="520">
                  <c:v>20</c:v>
                </c:pt>
                <c:pt idx="521">
                  <c:v>20</c:v>
                </c:pt>
                <c:pt idx="522">
                  <c:v>20</c:v>
                </c:pt>
                <c:pt idx="523">
                  <c:v>20</c:v>
                </c:pt>
                <c:pt idx="524">
                  <c:v>20</c:v>
                </c:pt>
                <c:pt idx="525">
                  <c:v>20</c:v>
                </c:pt>
                <c:pt idx="526">
                  <c:v>20</c:v>
                </c:pt>
                <c:pt idx="527">
                  <c:v>20</c:v>
                </c:pt>
                <c:pt idx="528">
                  <c:v>20</c:v>
                </c:pt>
                <c:pt idx="529">
                  <c:v>20</c:v>
                </c:pt>
                <c:pt idx="530">
                  <c:v>20</c:v>
                </c:pt>
                <c:pt idx="531">
                  <c:v>20</c:v>
                </c:pt>
                <c:pt idx="532">
                  <c:v>20</c:v>
                </c:pt>
                <c:pt idx="533">
                  <c:v>20</c:v>
                </c:pt>
                <c:pt idx="534">
                  <c:v>20</c:v>
                </c:pt>
                <c:pt idx="535">
                  <c:v>20</c:v>
                </c:pt>
                <c:pt idx="536">
                  <c:v>20</c:v>
                </c:pt>
                <c:pt idx="537">
                  <c:v>20</c:v>
                </c:pt>
                <c:pt idx="538">
                  <c:v>20</c:v>
                </c:pt>
                <c:pt idx="539">
                  <c:v>20</c:v>
                </c:pt>
                <c:pt idx="540">
                  <c:v>20</c:v>
                </c:pt>
                <c:pt idx="541">
                  <c:v>20</c:v>
                </c:pt>
                <c:pt idx="542">
                  <c:v>20</c:v>
                </c:pt>
                <c:pt idx="543">
                  <c:v>20</c:v>
                </c:pt>
                <c:pt idx="544">
                  <c:v>20</c:v>
                </c:pt>
                <c:pt idx="545">
                  <c:v>20</c:v>
                </c:pt>
                <c:pt idx="546">
                  <c:v>20</c:v>
                </c:pt>
                <c:pt idx="547">
                  <c:v>20</c:v>
                </c:pt>
                <c:pt idx="548">
                  <c:v>20</c:v>
                </c:pt>
                <c:pt idx="549">
                  <c:v>20</c:v>
                </c:pt>
                <c:pt idx="550">
                  <c:v>20</c:v>
                </c:pt>
                <c:pt idx="551">
                  <c:v>20</c:v>
                </c:pt>
                <c:pt idx="552">
                  <c:v>20</c:v>
                </c:pt>
                <c:pt idx="553">
                  <c:v>20</c:v>
                </c:pt>
                <c:pt idx="554">
                  <c:v>20</c:v>
                </c:pt>
                <c:pt idx="555">
                  <c:v>20</c:v>
                </c:pt>
                <c:pt idx="556">
                  <c:v>20</c:v>
                </c:pt>
                <c:pt idx="557">
                  <c:v>20</c:v>
                </c:pt>
                <c:pt idx="558">
                  <c:v>20</c:v>
                </c:pt>
                <c:pt idx="559">
                  <c:v>20</c:v>
                </c:pt>
                <c:pt idx="560">
                  <c:v>20</c:v>
                </c:pt>
                <c:pt idx="561">
                  <c:v>20</c:v>
                </c:pt>
                <c:pt idx="562">
                  <c:v>20</c:v>
                </c:pt>
                <c:pt idx="563">
                  <c:v>20</c:v>
                </c:pt>
                <c:pt idx="564">
                  <c:v>20</c:v>
                </c:pt>
                <c:pt idx="565">
                  <c:v>20</c:v>
                </c:pt>
                <c:pt idx="566">
                  <c:v>20</c:v>
                </c:pt>
                <c:pt idx="567">
                  <c:v>20</c:v>
                </c:pt>
                <c:pt idx="568">
                  <c:v>20</c:v>
                </c:pt>
                <c:pt idx="569">
                  <c:v>20</c:v>
                </c:pt>
                <c:pt idx="570">
                  <c:v>20</c:v>
                </c:pt>
                <c:pt idx="571">
                  <c:v>20</c:v>
                </c:pt>
                <c:pt idx="572">
                  <c:v>20</c:v>
                </c:pt>
                <c:pt idx="573">
                  <c:v>20</c:v>
                </c:pt>
                <c:pt idx="574">
                  <c:v>20</c:v>
                </c:pt>
                <c:pt idx="575">
                  <c:v>20</c:v>
                </c:pt>
                <c:pt idx="576">
                  <c:v>20</c:v>
                </c:pt>
                <c:pt idx="577">
                  <c:v>20</c:v>
                </c:pt>
                <c:pt idx="578">
                  <c:v>20</c:v>
                </c:pt>
                <c:pt idx="579">
                  <c:v>20</c:v>
                </c:pt>
                <c:pt idx="580">
                  <c:v>20</c:v>
                </c:pt>
                <c:pt idx="581">
                  <c:v>20</c:v>
                </c:pt>
                <c:pt idx="582">
                  <c:v>20</c:v>
                </c:pt>
                <c:pt idx="583">
                  <c:v>20</c:v>
                </c:pt>
                <c:pt idx="584">
                  <c:v>20</c:v>
                </c:pt>
                <c:pt idx="585">
                  <c:v>20</c:v>
                </c:pt>
                <c:pt idx="586">
                  <c:v>20</c:v>
                </c:pt>
                <c:pt idx="587">
                  <c:v>20</c:v>
                </c:pt>
                <c:pt idx="588">
                  <c:v>20</c:v>
                </c:pt>
                <c:pt idx="589">
                  <c:v>20</c:v>
                </c:pt>
                <c:pt idx="590">
                  <c:v>20</c:v>
                </c:pt>
                <c:pt idx="591">
                  <c:v>20</c:v>
                </c:pt>
                <c:pt idx="592">
                  <c:v>20</c:v>
                </c:pt>
                <c:pt idx="593">
                  <c:v>20</c:v>
                </c:pt>
                <c:pt idx="594">
                  <c:v>20</c:v>
                </c:pt>
                <c:pt idx="595">
                  <c:v>20</c:v>
                </c:pt>
                <c:pt idx="596">
                  <c:v>20</c:v>
                </c:pt>
                <c:pt idx="597">
                  <c:v>20</c:v>
                </c:pt>
                <c:pt idx="598">
                  <c:v>20</c:v>
                </c:pt>
                <c:pt idx="599">
                  <c:v>20</c:v>
                </c:pt>
                <c:pt idx="600">
                  <c:v>20</c:v>
                </c:pt>
                <c:pt idx="601">
                  <c:v>20</c:v>
                </c:pt>
                <c:pt idx="602">
                  <c:v>20</c:v>
                </c:pt>
                <c:pt idx="603">
                  <c:v>20</c:v>
                </c:pt>
                <c:pt idx="604">
                  <c:v>20</c:v>
                </c:pt>
                <c:pt idx="605">
                  <c:v>20</c:v>
                </c:pt>
                <c:pt idx="606">
                  <c:v>20</c:v>
                </c:pt>
                <c:pt idx="607">
                  <c:v>20</c:v>
                </c:pt>
                <c:pt idx="608">
                  <c:v>20</c:v>
                </c:pt>
                <c:pt idx="609">
                  <c:v>20</c:v>
                </c:pt>
                <c:pt idx="610">
                  <c:v>20</c:v>
                </c:pt>
                <c:pt idx="611">
                  <c:v>20</c:v>
                </c:pt>
                <c:pt idx="612">
                  <c:v>20</c:v>
                </c:pt>
                <c:pt idx="613">
                  <c:v>20</c:v>
                </c:pt>
                <c:pt idx="614">
                  <c:v>20</c:v>
                </c:pt>
                <c:pt idx="615">
                  <c:v>20</c:v>
                </c:pt>
                <c:pt idx="616">
                  <c:v>20</c:v>
                </c:pt>
                <c:pt idx="617">
                  <c:v>20</c:v>
                </c:pt>
                <c:pt idx="618">
                  <c:v>20</c:v>
                </c:pt>
                <c:pt idx="619">
                  <c:v>20</c:v>
                </c:pt>
                <c:pt idx="620">
                  <c:v>20</c:v>
                </c:pt>
                <c:pt idx="621">
                  <c:v>20</c:v>
                </c:pt>
                <c:pt idx="622">
                  <c:v>20</c:v>
                </c:pt>
                <c:pt idx="623">
                  <c:v>20</c:v>
                </c:pt>
                <c:pt idx="624">
                  <c:v>20</c:v>
                </c:pt>
                <c:pt idx="625">
                  <c:v>20</c:v>
                </c:pt>
                <c:pt idx="626">
                  <c:v>20</c:v>
                </c:pt>
                <c:pt idx="627">
                  <c:v>20</c:v>
                </c:pt>
                <c:pt idx="628">
                  <c:v>20</c:v>
                </c:pt>
                <c:pt idx="629">
                  <c:v>20</c:v>
                </c:pt>
                <c:pt idx="630">
                  <c:v>20</c:v>
                </c:pt>
                <c:pt idx="631">
                  <c:v>20</c:v>
                </c:pt>
                <c:pt idx="632">
                  <c:v>20</c:v>
                </c:pt>
                <c:pt idx="633">
                  <c:v>20</c:v>
                </c:pt>
                <c:pt idx="634">
                  <c:v>20</c:v>
                </c:pt>
                <c:pt idx="635">
                  <c:v>20</c:v>
                </c:pt>
                <c:pt idx="636">
                  <c:v>20</c:v>
                </c:pt>
                <c:pt idx="637">
                  <c:v>20</c:v>
                </c:pt>
                <c:pt idx="638">
                  <c:v>20</c:v>
                </c:pt>
                <c:pt idx="639">
                  <c:v>20</c:v>
                </c:pt>
                <c:pt idx="640">
                  <c:v>20</c:v>
                </c:pt>
                <c:pt idx="641">
                  <c:v>20</c:v>
                </c:pt>
                <c:pt idx="642">
                  <c:v>20</c:v>
                </c:pt>
                <c:pt idx="643">
                  <c:v>20</c:v>
                </c:pt>
                <c:pt idx="644">
                  <c:v>20</c:v>
                </c:pt>
                <c:pt idx="645">
                  <c:v>20</c:v>
                </c:pt>
                <c:pt idx="646">
                  <c:v>20</c:v>
                </c:pt>
                <c:pt idx="647">
                  <c:v>20</c:v>
                </c:pt>
                <c:pt idx="648">
                  <c:v>20</c:v>
                </c:pt>
                <c:pt idx="649">
                  <c:v>20</c:v>
                </c:pt>
                <c:pt idx="650">
                  <c:v>20</c:v>
                </c:pt>
                <c:pt idx="651">
                  <c:v>20</c:v>
                </c:pt>
                <c:pt idx="652">
                  <c:v>20</c:v>
                </c:pt>
                <c:pt idx="653">
                  <c:v>20</c:v>
                </c:pt>
                <c:pt idx="654">
                  <c:v>20</c:v>
                </c:pt>
                <c:pt idx="655">
                  <c:v>20</c:v>
                </c:pt>
                <c:pt idx="656">
                  <c:v>20</c:v>
                </c:pt>
                <c:pt idx="657">
                  <c:v>20</c:v>
                </c:pt>
                <c:pt idx="658">
                  <c:v>20</c:v>
                </c:pt>
                <c:pt idx="659">
                  <c:v>20</c:v>
                </c:pt>
                <c:pt idx="660">
                  <c:v>20</c:v>
                </c:pt>
                <c:pt idx="661">
                  <c:v>20</c:v>
                </c:pt>
                <c:pt idx="662">
                  <c:v>20</c:v>
                </c:pt>
                <c:pt idx="663">
                  <c:v>20</c:v>
                </c:pt>
                <c:pt idx="664">
                  <c:v>20</c:v>
                </c:pt>
                <c:pt idx="665">
                  <c:v>20</c:v>
                </c:pt>
                <c:pt idx="666">
                  <c:v>20</c:v>
                </c:pt>
                <c:pt idx="667">
                  <c:v>20</c:v>
                </c:pt>
                <c:pt idx="668">
                  <c:v>20</c:v>
                </c:pt>
                <c:pt idx="669">
                  <c:v>20</c:v>
                </c:pt>
                <c:pt idx="670">
                  <c:v>20</c:v>
                </c:pt>
                <c:pt idx="671">
                  <c:v>20</c:v>
                </c:pt>
                <c:pt idx="672">
                  <c:v>20</c:v>
                </c:pt>
                <c:pt idx="673">
                  <c:v>20</c:v>
                </c:pt>
                <c:pt idx="674">
                  <c:v>20</c:v>
                </c:pt>
                <c:pt idx="675">
                  <c:v>20</c:v>
                </c:pt>
                <c:pt idx="676">
                  <c:v>20</c:v>
                </c:pt>
                <c:pt idx="677">
                  <c:v>20</c:v>
                </c:pt>
                <c:pt idx="678">
                  <c:v>20</c:v>
                </c:pt>
                <c:pt idx="679">
                  <c:v>20</c:v>
                </c:pt>
                <c:pt idx="680">
                  <c:v>20</c:v>
                </c:pt>
                <c:pt idx="681">
                  <c:v>20</c:v>
                </c:pt>
                <c:pt idx="682">
                  <c:v>20</c:v>
                </c:pt>
                <c:pt idx="683">
                  <c:v>20</c:v>
                </c:pt>
                <c:pt idx="684">
                  <c:v>20</c:v>
                </c:pt>
                <c:pt idx="685">
                  <c:v>20</c:v>
                </c:pt>
                <c:pt idx="686">
                  <c:v>20</c:v>
                </c:pt>
                <c:pt idx="687">
                  <c:v>20</c:v>
                </c:pt>
                <c:pt idx="688">
                  <c:v>20</c:v>
                </c:pt>
                <c:pt idx="689">
                  <c:v>20</c:v>
                </c:pt>
                <c:pt idx="690">
                  <c:v>20</c:v>
                </c:pt>
                <c:pt idx="691">
                  <c:v>20</c:v>
                </c:pt>
                <c:pt idx="692">
                  <c:v>20</c:v>
                </c:pt>
                <c:pt idx="693">
                  <c:v>20</c:v>
                </c:pt>
                <c:pt idx="694">
                  <c:v>20</c:v>
                </c:pt>
                <c:pt idx="695">
                  <c:v>20</c:v>
                </c:pt>
                <c:pt idx="696">
                  <c:v>20</c:v>
                </c:pt>
                <c:pt idx="697">
                  <c:v>20</c:v>
                </c:pt>
                <c:pt idx="698">
                  <c:v>20</c:v>
                </c:pt>
                <c:pt idx="699">
                  <c:v>20</c:v>
                </c:pt>
                <c:pt idx="700">
                  <c:v>20</c:v>
                </c:pt>
                <c:pt idx="701">
                  <c:v>20</c:v>
                </c:pt>
                <c:pt idx="702">
                  <c:v>20</c:v>
                </c:pt>
                <c:pt idx="703">
                  <c:v>20</c:v>
                </c:pt>
                <c:pt idx="704">
                  <c:v>20</c:v>
                </c:pt>
                <c:pt idx="705">
                  <c:v>20</c:v>
                </c:pt>
                <c:pt idx="706">
                  <c:v>20</c:v>
                </c:pt>
                <c:pt idx="707">
                  <c:v>20</c:v>
                </c:pt>
                <c:pt idx="708">
                  <c:v>20</c:v>
                </c:pt>
                <c:pt idx="709">
                  <c:v>20</c:v>
                </c:pt>
                <c:pt idx="710">
                  <c:v>20</c:v>
                </c:pt>
                <c:pt idx="711">
                  <c:v>20</c:v>
                </c:pt>
                <c:pt idx="712">
                  <c:v>20</c:v>
                </c:pt>
                <c:pt idx="713">
                  <c:v>20</c:v>
                </c:pt>
                <c:pt idx="714">
                  <c:v>20</c:v>
                </c:pt>
                <c:pt idx="715">
                  <c:v>20</c:v>
                </c:pt>
                <c:pt idx="716">
                  <c:v>20</c:v>
                </c:pt>
                <c:pt idx="717">
                  <c:v>20</c:v>
                </c:pt>
                <c:pt idx="718">
                  <c:v>20</c:v>
                </c:pt>
                <c:pt idx="719">
                  <c:v>20</c:v>
                </c:pt>
                <c:pt idx="720">
                  <c:v>20</c:v>
                </c:pt>
                <c:pt idx="721">
                  <c:v>20</c:v>
                </c:pt>
                <c:pt idx="722">
                  <c:v>20</c:v>
                </c:pt>
                <c:pt idx="723">
                  <c:v>20</c:v>
                </c:pt>
                <c:pt idx="724">
                  <c:v>20</c:v>
                </c:pt>
                <c:pt idx="725">
                  <c:v>20</c:v>
                </c:pt>
                <c:pt idx="726">
                  <c:v>20</c:v>
                </c:pt>
                <c:pt idx="727">
                  <c:v>20</c:v>
                </c:pt>
                <c:pt idx="728">
                  <c:v>20</c:v>
                </c:pt>
                <c:pt idx="729">
                  <c:v>20</c:v>
                </c:pt>
                <c:pt idx="730">
                  <c:v>20</c:v>
                </c:pt>
                <c:pt idx="731">
                  <c:v>20</c:v>
                </c:pt>
                <c:pt idx="732">
                  <c:v>20</c:v>
                </c:pt>
                <c:pt idx="733">
                  <c:v>20</c:v>
                </c:pt>
                <c:pt idx="734">
                  <c:v>20</c:v>
                </c:pt>
                <c:pt idx="735">
                  <c:v>20</c:v>
                </c:pt>
                <c:pt idx="736">
                  <c:v>20</c:v>
                </c:pt>
                <c:pt idx="737">
                  <c:v>20</c:v>
                </c:pt>
                <c:pt idx="738">
                  <c:v>20</c:v>
                </c:pt>
                <c:pt idx="739">
                  <c:v>20</c:v>
                </c:pt>
                <c:pt idx="740">
                  <c:v>20</c:v>
                </c:pt>
                <c:pt idx="741">
                  <c:v>20</c:v>
                </c:pt>
                <c:pt idx="742">
                  <c:v>20</c:v>
                </c:pt>
                <c:pt idx="743">
                  <c:v>20</c:v>
                </c:pt>
                <c:pt idx="744">
                  <c:v>20</c:v>
                </c:pt>
                <c:pt idx="745">
                  <c:v>20</c:v>
                </c:pt>
                <c:pt idx="746">
                  <c:v>20</c:v>
                </c:pt>
                <c:pt idx="747">
                  <c:v>20</c:v>
                </c:pt>
                <c:pt idx="748">
                  <c:v>20</c:v>
                </c:pt>
                <c:pt idx="749">
                  <c:v>20</c:v>
                </c:pt>
                <c:pt idx="750">
                  <c:v>20</c:v>
                </c:pt>
                <c:pt idx="751">
                  <c:v>20</c:v>
                </c:pt>
                <c:pt idx="752">
                  <c:v>20</c:v>
                </c:pt>
                <c:pt idx="753">
                  <c:v>20</c:v>
                </c:pt>
                <c:pt idx="754">
                  <c:v>20</c:v>
                </c:pt>
                <c:pt idx="755">
                  <c:v>20</c:v>
                </c:pt>
                <c:pt idx="756">
                  <c:v>20</c:v>
                </c:pt>
                <c:pt idx="757">
                  <c:v>20</c:v>
                </c:pt>
                <c:pt idx="758">
                  <c:v>20</c:v>
                </c:pt>
                <c:pt idx="759">
                  <c:v>20</c:v>
                </c:pt>
                <c:pt idx="760">
                  <c:v>20</c:v>
                </c:pt>
                <c:pt idx="761">
                  <c:v>20</c:v>
                </c:pt>
                <c:pt idx="762">
                  <c:v>20</c:v>
                </c:pt>
                <c:pt idx="763">
                  <c:v>20</c:v>
                </c:pt>
                <c:pt idx="764">
                  <c:v>20</c:v>
                </c:pt>
                <c:pt idx="765">
                  <c:v>20</c:v>
                </c:pt>
                <c:pt idx="766">
                  <c:v>20</c:v>
                </c:pt>
                <c:pt idx="767">
                  <c:v>20</c:v>
                </c:pt>
                <c:pt idx="768">
                  <c:v>20</c:v>
                </c:pt>
                <c:pt idx="769">
                  <c:v>20</c:v>
                </c:pt>
                <c:pt idx="770">
                  <c:v>20</c:v>
                </c:pt>
                <c:pt idx="771">
                  <c:v>20</c:v>
                </c:pt>
                <c:pt idx="772">
                  <c:v>20</c:v>
                </c:pt>
                <c:pt idx="773">
                  <c:v>20</c:v>
                </c:pt>
                <c:pt idx="774">
                  <c:v>20</c:v>
                </c:pt>
                <c:pt idx="775">
                  <c:v>20</c:v>
                </c:pt>
                <c:pt idx="776">
                  <c:v>20</c:v>
                </c:pt>
                <c:pt idx="777">
                  <c:v>20</c:v>
                </c:pt>
                <c:pt idx="778">
                  <c:v>20</c:v>
                </c:pt>
                <c:pt idx="779">
                  <c:v>20</c:v>
                </c:pt>
                <c:pt idx="780">
                  <c:v>20</c:v>
                </c:pt>
                <c:pt idx="781">
                  <c:v>20</c:v>
                </c:pt>
                <c:pt idx="782">
                  <c:v>20</c:v>
                </c:pt>
                <c:pt idx="783">
                  <c:v>20</c:v>
                </c:pt>
                <c:pt idx="784">
                  <c:v>20</c:v>
                </c:pt>
                <c:pt idx="785">
                  <c:v>20</c:v>
                </c:pt>
                <c:pt idx="786">
                  <c:v>20</c:v>
                </c:pt>
                <c:pt idx="787">
                  <c:v>20</c:v>
                </c:pt>
                <c:pt idx="788">
                  <c:v>20</c:v>
                </c:pt>
                <c:pt idx="789">
                  <c:v>20</c:v>
                </c:pt>
                <c:pt idx="790">
                  <c:v>20</c:v>
                </c:pt>
                <c:pt idx="791">
                  <c:v>20</c:v>
                </c:pt>
                <c:pt idx="792">
                  <c:v>20</c:v>
                </c:pt>
                <c:pt idx="793">
                  <c:v>20</c:v>
                </c:pt>
                <c:pt idx="794">
                  <c:v>20</c:v>
                </c:pt>
                <c:pt idx="795">
                  <c:v>20</c:v>
                </c:pt>
                <c:pt idx="796">
                  <c:v>20</c:v>
                </c:pt>
                <c:pt idx="797">
                  <c:v>20</c:v>
                </c:pt>
                <c:pt idx="798">
                  <c:v>20</c:v>
                </c:pt>
                <c:pt idx="799">
                  <c:v>20</c:v>
                </c:pt>
                <c:pt idx="800">
                  <c:v>20</c:v>
                </c:pt>
                <c:pt idx="801">
                  <c:v>20</c:v>
                </c:pt>
                <c:pt idx="802">
                  <c:v>20</c:v>
                </c:pt>
                <c:pt idx="803">
                  <c:v>20</c:v>
                </c:pt>
                <c:pt idx="804">
                  <c:v>20</c:v>
                </c:pt>
                <c:pt idx="805">
                  <c:v>20</c:v>
                </c:pt>
                <c:pt idx="806">
                  <c:v>20</c:v>
                </c:pt>
                <c:pt idx="807">
                  <c:v>20</c:v>
                </c:pt>
                <c:pt idx="808">
                  <c:v>20</c:v>
                </c:pt>
                <c:pt idx="809">
                  <c:v>20</c:v>
                </c:pt>
                <c:pt idx="810">
                  <c:v>20</c:v>
                </c:pt>
                <c:pt idx="811">
                  <c:v>20</c:v>
                </c:pt>
                <c:pt idx="812">
                  <c:v>20</c:v>
                </c:pt>
                <c:pt idx="813">
                  <c:v>20</c:v>
                </c:pt>
                <c:pt idx="814">
                  <c:v>20</c:v>
                </c:pt>
                <c:pt idx="815">
                  <c:v>20</c:v>
                </c:pt>
                <c:pt idx="816">
                  <c:v>20</c:v>
                </c:pt>
                <c:pt idx="817">
                  <c:v>20</c:v>
                </c:pt>
                <c:pt idx="818">
                  <c:v>20</c:v>
                </c:pt>
                <c:pt idx="819">
                  <c:v>20</c:v>
                </c:pt>
                <c:pt idx="820">
                  <c:v>20</c:v>
                </c:pt>
                <c:pt idx="821">
                  <c:v>20</c:v>
                </c:pt>
                <c:pt idx="822">
                  <c:v>20</c:v>
                </c:pt>
                <c:pt idx="823">
                  <c:v>20</c:v>
                </c:pt>
                <c:pt idx="824">
                  <c:v>20</c:v>
                </c:pt>
                <c:pt idx="825">
                  <c:v>20</c:v>
                </c:pt>
                <c:pt idx="826">
                  <c:v>20</c:v>
                </c:pt>
                <c:pt idx="827">
                  <c:v>20</c:v>
                </c:pt>
                <c:pt idx="828">
                  <c:v>20</c:v>
                </c:pt>
                <c:pt idx="829">
                  <c:v>20</c:v>
                </c:pt>
                <c:pt idx="830">
                  <c:v>20</c:v>
                </c:pt>
                <c:pt idx="831">
                  <c:v>20</c:v>
                </c:pt>
                <c:pt idx="832">
                  <c:v>20</c:v>
                </c:pt>
                <c:pt idx="833">
                  <c:v>20</c:v>
                </c:pt>
                <c:pt idx="834">
                  <c:v>20</c:v>
                </c:pt>
                <c:pt idx="835">
                  <c:v>20</c:v>
                </c:pt>
                <c:pt idx="836">
                  <c:v>20</c:v>
                </c:pt>
                <c:pt idx="837">
                  <c:v>20</c:v>
                </c:pt>
                <c:pt idx="838">
                  <c:v>20</c:v>
                </c:pt>
                <c:pt idx="839">
                  <c:v>20</c:v>
                </c:pt>
                <c:pt idx="840">
                  <c:v>20</c:v>
                </c:pt>
                <c:pt idx="841">
                  <c:v>20</c:v>
                </c:pt>
                <c:pt idx="842">
                  <c:v>20</c:v>
                </c:pt>
                <c:pt idx="843">
                  <c:v>20</c:v>
                </c:pt>
                <c:pt idx="844">
                  <c:v>20</c:v>
                </c:pt>
                <c:pt idx="845">
                  <c:v>20</c:v>
                </c:pt>
                <c:pt idx="846">
                  <c:v>20</c:v>
                </c:pt>
                <c:pt idx="847">
                  <c:v>20</c:v>
                </c:pt>
                <c:pt idx="848">
                  <c:v>20</c:v>
                </c:pt>
                <c:pt idx="849">
                  <c:v>20</c:v>
                </c:pt>
                <c:pt idx="850">
                  <c:v>20</c:v>
                </c:pt>
                <c:pt idx="851">
                  <c:v>20</c:v>
                </c:pt>
                <c:pt idx="852">
                  <c:v>20</c:v>
                </c:pt>
                <c:pt idx="853">
                  <c:v>20</c:v>
                </c:pt>
                <c:pt idx="854">
                  <c:v>20</c:v>
                </c:pt>
                <c:pt idx="855">
                  <c:v>20</c:v>
                </c:pt>
                <c:pt idx="856">
                  <c:v>20</c:v>
                </c:pt>
                <c:pt idx="857">
                  <c:v>20</c:v>
                </c:pt>
                <c:pt idx="858">
                  <c:v>20</c:v>
                </c:pt>
                <c:pt idx="859">
                  <c:v>20</c:v>
                </c:pt>
                <c:pt idx="860">
                  <c:v>20</c:v>
                </c:pt>
                <c:pt idx="861">
                  <c:v>20</c:v>
                </c:pt>
                <c:pt idx="862">
                  <c:v>20</c:v>
                </c:pt>
                <c:pt idx="863">
                  <c:v>20</c:v>
                </c:pt>
                <c:pt idx="864">
                  <c:v>20</c:v>
                </c:pt>
                <c:pt idx="865">
                  <c:v>20</c:v>
                </c:pt>
                <c:pt idx="866">
                  <c:v>20</c:v>
                </c:pt>
                <c:pt idx="867">
                  <c:v>20</c:v>
                </c:pt>
                <c:pt idx="868">
                  <c:v>20</c:v>
                </c:pt>
                <c:pt idx="869">
                  <c:v>20</c:v>
                </c:pt>
                <c:pt idx="870">
                  <c:v>20</c:v>
                </c:pt>
                <c:pt idx="871">
                  <c:v>20</c:v>
                </c:pt>
                <c:pt idx="872">
                  <c:v>20</c:v>
                </c:pt>
                <c:pt idx="873">
                  <c:v>20</c:v>
                </c:pt>
                <c:pt idx="874">
                  <c:v>20</c:v>
                </c:pt>
                <c:pt idx="875">
                  <c:v>20</c:v>
                </c:pt>
                <c:pt idx="876">
                  <c:v>20</c:v>
                </c:pt>
                <c:pt idx="877">
                  <c:v>20</c:v>
                </c:pt>
                <c:pt idx="878">
                  <c:v>20</c:v>
                </c:pt>
                <c:pt idx="879">
                  <c:v>20</c:v>
                </c:pt>
                <c:pt idx="880">
                  <c:v>20</c:v>
                </c:pt>
                <c:pt idx="881">
                  <c:v>20</c:v>
                </c:pt>
                <c:pt idx="882">
                  <c:v>20</c:v>
                </c:pt>
                <c:pt idx="883">
                  <c:v>20</c:v>
                </c:pt>
                <c:pt idx="884">
                  <c:v>20</c:v>
                </c:pt>
                <c:pt idx="885">
                  <c:v>20</c:v>
                </c:pt>
                <c:pt idx="886">
                  <c:v>20</c:v>
                </c:pt>
                <c:pt idx="887">
                  <c:v>20</c:v>
                </c:pt>
                <c:pt idx="888">
                  <c:v>20</c:v>
                </c:pt>
                <c:pt idx="889">
                  <c:v>20</c:v>
                </c:pt>
                <c:pt idx="890">
                  <c:v>20</c:v>
                </c:pt>
                <c:pt idx="891">
                  <c:v>20</c:v>
                </c:pt>
                <c:pt idx="892">
                  <c:v>20</c:v>
                </c:pt>
                <c:pt idx="893">
                  <c:v>20</c:v>
                </c:pt>
                <c:pt idx="894">
                  <c:v>20</c:v>
                </c:pt>
                <c:pt idx="895">
                  <c:v>20</c:v>
                </c:pt>
                <c:pt idx="896">
                  <c:v>20</c:v>
                </c:pt>
                <c:pt idx="897">
                  <c:v>20</c:v>
                </c:pt>
                <c:pt idx="898">
                  <c:v>20</c:v>
                </c:pt>
                <c:pt idx="899">
                  <c:v>20</c:v>
                </c:pt>
                <c:pt idx="900">
                  <c:v>20</c:v>
                </c:pt>
                <c:pt idx="901">
                  <c:v>20</c:v>
                </c:pt>
                <c:pt idx="902">
                  <c:v>20</c:v>
                </c:pt>
                <c:pt idx="903">
                  <c:v>20</c:v>
                </c:pt>
                <c:pt idx="904">
                  <c:v>20</c:v>
                </c:pt>
                <c:pt idx="905">
                  <c:v>20</c:v>
                </c:pt>
                <c:pt idx="906">
                  <c:v>20</c:v>
                </c:pt>
                <c:pt idx="907">
                  <c:v>20</c:v>
                </c:pt>
                <c:pt idx="908">
                  <c:v>20</c:v>
                </c:pt>
                <c:pt idx="909">
                  <c:v>20</c:v>
                </c:pt>
                <c:pt idx="910">
                  <c:v>20</c:v>
                </c:pt>
                <c:pt idx="911">
                  <c:v>20</c:v>
                </c:pt>
                <c:pt idx="912">
                  <c:v>20</c:v>
                </c:pt>
                <c:pt idx="913">
                  <c:v>20</c:v>
                </c:pt>
                <c:pt idx="914">
                  <c:v>20</c:v>
                </c:pt>
                <c:pt idx="915">
                  <c:v>20</c:v>
                </c:pt>
                <c:pt idx="916">
                  <c:v>20</c:v>
                </c:pt>
                <c:pt idx="917">
                  <c:v>20</c:v>
                </c:pt>
                <c:pt idx="918">
                  <c:v>20</c:v>
                </c:pt>
                <c:pt idx="919">
                  <c:v>20</c:v>
                </c:pt>
                <c:pt idx="920">
                  <c:v>20</c:v>
                </c:pt>
                <c:pt idx="921">
                  <c:v>20</c:v>
                </c:pt>
                <c:pt idx="922">
                  <c:v>20</c:v>
                </c:pt>
                <c:pt idx="923">
                  <c:v>20</c:v>
                </c:pt>
                <c:pt idx="924">
                  <c:v>20</c:v>
                </c:pt>
                <c:pt idx="925">
                  <c:v>20</c:v>
                </c:pt>
                <c:pt idx="926">
                  <c:v>20</c:v>
                </c:pt>
                <c:pt idx="927">
                  <c:v>20</c:v>
                </c:pt>
                <c:pt idx="928">
                  <c:v>20</c:v>
                </c:pt>
                <c:pt idx="929">
                  <c:v>20</c:v>
                </c:pt>
                <c:pt idx="930">
                  <c:v>20</c:v>
                </c:pt>
                <c:pt idx="931">
                  <c:v>20</c:v>
                </c:pt>
                <c:pt idx="932">
                  <c:v>20</c:v>
                </c:pt>
                <c:pt idx="933">
                  <c:v>20</c:v>
                </c:pt>
                <c:pt idx="934">
                  <c:v>20</c:v>
                </c:pt>
                <c:pt idx="935">
                  <c:v>20</c:v>
                </c:pt>
                <c:pt idx="936">
                  <c:v>20</c:v>
                </c:pt>
                <c:pt idx="937">
                  <c:v>20</c:v>
                </c:pt>
                <c:pt idx="938">
                  <c:v>20</c:v>
                </c:pt>
                <c:pt idx="939">
                  <c:v>20</c:v>
                </c:pt>
                <c:pt idx="940">
                  <c:v>20</c:v>
                </c:pt>
                <c:pt idx="941">
                  <c:v>20</c:v>
                </c:pt>
                <c:pt idx="942">
                  <c:v>20</c:v>
                </c:pt>
                <c:pt idx="943">
                  <c:v>20</c:v>
                </c:pt>
                <c:pt idx="944">
                  <c:v>20</c:v>
                </c:pt>
                <c:pt idx="945">
                  <c:v>20</c:v>
                </c:pt>
                <c:pt idx="946">
                  <c:v>20</c:v>
                </c:pt>
                <c:pt idx="947">
                  <c:v>20</c:v>
                </c:pt>
                <c:pt idx="948">
                  <c:v>20</c:v>
                </c:pt>
                <c:pt idx="949">
                  <c:v>20</c:v>
                </c:pt>
                <c:pt idx="950">
                  <c:v>20</c:v>
                </c:pt>
                <c:pt idx="951">
                  <c:v>20</c:v>
                </c:pt>
                <c:pt idx="952">
                  <c:v>20</c:v>
                </c:pt>
                <c:pt idx="953">
                  <c:v>20</c:v>
                </c:pt>
                <c:pt idx="954">
                  <c:v>20</c:v>
                </c:pt>
                <c:pt idx="955">
                  <c:v>20</c:v>
                </c:pt>
                <c:pt idx="956">
                  <c:v>20</c:v>
                </c:pt>
                <c:pt idx="957">
                  <c:v>20</c:v>
                </c:pt>
                <c:pt idx="958">
                  <c:v>20</c:v>
                </c:pt>
                <c:pt idx="959">
                  <c:v>20</c:v>
                </c:pt>
                <c:pt idx="960">
                  <c:v>20</c:v>
                </c:pt>
                <c:pt idx="961">
                  <c:v>20</c:v>
                </c:pt>
                <c:pt idx="962">
                  <c:v>20</c:v>
                </c:pt>
                <c:pt idx="963">
                  <c:v>20</c:v>
                </c:pt>
                <c:pt idx="964">
                  <c:v>20</c:v>
                </c:pt>
                <c:pt idx="965">
                  <c:v>20</c:v>
                </c:pt>
                <c:pt idx="966">
                  <c:v>20</c:v>
                </c:pt>
                <c:pt idx="967">
                  <c:v>20</c:v>
                </c:pt>
                <c:pt idx="968">
                  <c:v>20</c:v>
                </c:pt>
                <c:pt idx="969">
                  <c:v>20</c:v>
                </c:pt>
                <c:pt idx="970">
                  <c:v>20</c:v>
                </c:pt>
                <c:pt idx="971">
                  <c:v>20</c:v>
                </c:pt>
                <c:pt idx="972">
                  <c:v>20</c:v>
                </c:pt>
                <c:pt idx="973">
                  <c:v>20</c:v>
                </c:pt>
                <c:pt idx="974">
                  <c:v>20</c:v>
                </c:pt>
                <c:pt idx="975">
                  <c:v>20</c:v>
                </c:pt>
                <c:pt idx="976">
                  <c:v>20</c:v>
                </c:pt>
                <c:pt idx="977">
                  <c:v>20</c:v>
                </c:pt>
                <c:pt idx="978">
                  <c:v>20</c:v>
                </c:pt>
                <c:pt idx="979">
                  <c:v>20</c:v>
                </c:pt>
                <c:pt idx="980">
                  <c:v>20</c:v>
                </c:pt>
                <c:pt idx="981">
                  <c:v>20</c:v>
                </c:pt>
                <c:pt idx="982">
                  <c:v>20</c:v>
                </c:pt>
                <c:pt idx="983">
                  <c:v>20</c:v>
                </c:pt>
                <c:pt idx="984">
                  <c:v>20</c:v>
                </c:pt>
                <c:pt idx="985">
                  <c:v>20</c:v>
                </c:pt>
                <c:pt idx="986">
                  <c:v>20</c:v>
                </c:pt>
                <c:pt idx="987">
                  <c:v>20</c:v>
                </c:pt>
                <c:pt idx="988">
                  <c:v>20</c:v>
                </c:pt>
                <c:pt idx="989">
                  <c:v>20</c:v>
                </c:pt>
                <c:pt idx="990">
                  <c:v>20</c:v>
                </c:pt>
                <c:pt idx="991">
                  <c:v>20</c:v>
                </c:pt>
                <c:pt idx="992">
                  <c:v>20</c:v>
                </c:pt>
                <c:pt idx="993">
                  <c:v>20</c:v>
                </c:pt>
                <c:pt idx="994">
                  <c:v>20</c:v>
                </c:pt>
                <c:pt idx="995">
                  <c:v>20</c:v>
                </c:pt>
                <c:pt idx="996">
                  <c:v>20</c:v>
                </c:pt>
                <c:pt idx="997">
                  <c:v>20</c:v>
                </c:pt>
                <c:pt idx="998">
                  <c:v>20</c:v>
                </c:pt>
                <c:pt idx="999">
                  <c:v>20</c:v>
                </c:pt>
                <c:pt idx="1000">
                  <c:v>20</c:v>
                </c:pt>
                <c:pt idx="1001">
                  <c:v>20</c:v>
                </c:pt>
                <c:pt idx="1002">
                  <c:v>20</c:v>
                </c:pt>
                <c:pt idx="1003">
                  <c:v>20</c:v>
                </c:pt>
                <c:pt idx="1004">
                  <c:v>20</c:v>
                </c:pt>
                <c:pt idx="1005">
                  <c:v>20</c:v>
                </c:pt>
                <c:pt idx="1006">
                  <c:v>20</c:v>
                </c:pt>
                <c:pt idx="1007">
                  <c:v>20</c:v>
                </c:pt>
                <c:pt idx="1008">
                  <c:v>20</c:v>
                </c:pt>
                <c:pt idx="1009">
                  <c:v>20</c:v>
                </c:pt>
                <c:pt idx="1010">
                  <c:v>20</c:v>
                </c:pt>
                <c:pt idx="1011">
                  <c:v>20</c:v>
                </c:pt>
                <c:pt idx="1012">
                  <c:v>20</c:v>
                </c:pt>
                <c:pt idx="1013">
                  <c:v>20</c:v>
                </c:pt>
                <c:pt idx="1014">
                  <c:v>20</c:v>
                </c:pt>
                <c:pt idx="1015">
                  <c:v>20</c:v>
                </c:pt>
                <c:pt idx="1016">
                  <c:v>20</c:v>
                </c:pt>
                <c:pt idx="1017">
                  <c:v>20</c:v>
                </c:pt>
                <c:pt idx="1018">
                  <c:v>20</c:v>
                </c:pt>
                <c:pt idx="1019">
                  <c:v>20</c:v>
                </c:pt>
                <c:pt idx="1020">
                  <c:v>20</c:v>
                </c:pt>
                <c:pt idx="1021">
                  <c:v>20</c:v>
                </c:pt>
                <c:pt idx="1022">
                  <c:v>20</c:v>
                </c:pt>
                <c:pt idx="1023">
                  <c:v>20</c:v>
                </c:pt>
                <c:pt idx="1024">
                  <c:v>20</c:v>
                </c:pt>
                <c:pt idx="1025">
                  <c:v>20</c:v>
                </c:pt>
                <c:pt idx="1026">
                  <c:v>20</c:v>
                </c:pt>
                <c:pt idx="1027">
                  <c:v>20</c:v>
                </c:pt>
                <c:pt idx="1028">
                  <c:v>20</c:v>
                </c:pt>
                <c:pt idx="1029">
                  <c:v>20</c:v>
                </c:pt>
                <c:pt idx="1030">
                  <c:v>20</c:v>
                </c:pt>
                <c:pt idx="1031">
                  <c:v>20</c:v>
                </c:pt>
                <c:pt idx="1032">
                  <c:v>20</c:v>
                </c:pt>
                <c:pt idx="1033">
                  <c:v>20</c:v>
                </c:pt>
                <c:pt idx="1034">
                  <c:v>20</c:v>
                </c:pt>
                <c:pt idx="1035">
                  <c:v>20</c:v>
                </c:pt>
                <c:pt idx="1036">
                  <c:v>20</c:v>
                </c:pt>
                <c:pt idx="1037">
                  <c:v>20</c:v>
                </c:pt>
                <c:pt idx="1038">
                  <c:v>20</c:v>
                </c:pt>
                <c:pt idx="1039">
                  <c:v>20</c:v>
                </c:pt>
                <c:pt idx="1040">
                  <c:v>20</c:v>
                </c:pt>
                <c:pt idx="1041">
                  <c:v>20</c:v>
                </c:pt>
                <c:pt idx="1042">
                  <c:v>20</c:v>
                </c:pt>
                <c:pt idx="1043">
                  <c:v>20</c:v>
                </c:pt>
                <c:pt idx="1044">
                  <c:v>20</c:v>
                </c:pt>
                <c:pt idx="1045">
                  <c:v>20</c:v>
                </c:pt>
                <c:pt idx="1046">
                  <c:v>20</c:v>
                </c:pt>
                <c:pt idx="1047">
                  <c:v>20</c:v>
                </c:pt>
                <c:pt idx="1048">
                  <c:v>20</c:v>
                </c:pt>
                <c:pt idx="1049">
                  <c:v>20</c:v>
                </c:pt>
                <c:pt idx="1050">
                  <c:v>20</c:v>
                </c:pt>
                <c:pt idx="1051">
                  <c:v>20</c:v>
                </c:pt>
                <c:pt idx="1052">
                  <c:v>20</c:v>
                </c:pt>
                <c:pt idx="1053">
                  <c:v>20</c:v>
                </c:pt>
                <c:pt idx="1054">
                  <c:v>20</c:v>
                </c:pt>
                <c:pt idx="1055">
                  <c:v>20</c:v>
                </c:pt>
                <c:pt idx="1056">
                  <c:v>20</c:v>
                </c:pt>
                <c:pt idx="1057">
                  <c:v>20</c:v>
                </c:pt>
                <c:pt idx="1058">
                  <c:v>20</c:v>
                </c:pt>
                <c:pt idx="1059">
                  <c:v>20</c:v>
                </c:pt>
                <c:pt idx="1060">
                  <c:v>20</c:v>
                </c:pt>
                <c:pt idx="1061">
                  <c:v>20</c:v>
                </c:pt>
                <c:pt idx="1062">
                  <c:v>20</c:v>
                </c:pt>
                <c:pt idx="1063">
                  <c:v>20</c:v>
                </c:pt>
                <c:pt idx="1064">
                  <c:v>20</c:v>
                </c:pt>
                <c:pt idx="1065">
                  <c:v>20</c:v>
                </c:pt>
                <c:pt idx="1066">
                  <c:v>20</c:v>
                </c:pt>
                <c:pt idx="1067">
                  <c:v>20</c:v>
                </c:pt>
                <c:pt idx="1068">
                  <c:v>20</c:v>
                </c:pt>
                <c:pt idx="1069">
                  <c:v>20</c:v>
                </c:pt>
                <c:pt idx="1070">
                  <c:v>20</c:v>
                </c:pt>
                <c:pt idx="1071">
                  <c:v>20</c:v>
                </c:pt>
                <c:pt idx="1072">
                  <c:v>20</c:v>
                </c:pt>
                <c:pt idx="1073">
                  <c:v>20</c:v>
                </c:pt>
                <c:pt idx="1074">
                  <c:v>20</c:v>
                </c:pt>
                <c:pt idx="1075">
                  <c:v>20</c:v>
                </c:pt>
                <c:pt idx="1076">
                  <c:v>20</c:v>
                </c:pt>
                <c:pt idx="1077">
                  <c:v>20</c:v>
                </c:pt>
                <c:pt idx="1078">
                  <c:v>20</c:v>
                </c:pt>
                <c:pt idx="1079">
                  <c:v>20</c:v>
                </c:pt>
                <c:pt idx="1080">
                  <c:v>20</c:v>
                </c:pt>
                <c:pt idx="1081">
                  <c:v>20</c:v>
                </c:pt>
                <c:pt idx="1082">
                  <c:v>20</c:v>
                </c:pt>
                <c:pt idx="1083">
                  <c:v>20</c:v>
                </c:pt>
                <c:pt idx="1084">
                  <c:v>20</c:v>
                </c:pt>
                <c:pt idx="1085">
                  <c:v>20</c:v>
                </c:pt>
                <c:pt idx="1086">
                  <c:v>20</c:v>
                </c:pt>
                <c:pt idx="1087">
                  <c:v>20</c:v>
                </c:pt>
                <c:pt idx="1088">
                  <c:v>20</c:v>
                </c:pt>
                <c:pt idx="1089">
                  <c:v>20</c:v>
                </c:pt>
                <c:pt idx="1090">
                  <c:v>20</c:v>
                </c:pt>
                <c:pt idx="1091">
                  <c:v>20</c:v>
                </c:pt>
                <c:pt idx="1092">
                  <c:v>20</c:v>
                </c:pt>
                <c:pt idx="1093">
                  <c:v>20</c:v>
                </c:pt>
                <c:pt idx="1094">
                  <c:v>20</c:v>
                </c:pt>
                <c:pt idx="1095">
                  <c:v>20</c:v>
                </c:pt>
                <c:pt idx="1096">
                  <c:v>20</c:v>
                </c:pt>
                <c:pt idx="1097">
                  <c:v>20</c:v>
                </c:pt>
                <c:pt idx="1098">
                  <c:v>20</c:v>
                </c:pt>
                <c:pt idx="1099">
                  <c:v>20</c:v>
                </c:pt>
                <c:pt idx="1100">
                  <c:v>20</c:v>
                </c:pt>
                <c:pt idx="1101">
                  <c:v>20</c:v>
                </c:pt>
                <c:pt idx="1102">
                  <c:v>20</c:v>
                </c:pt>
                <c:pt idx="1103">
                  <c:v>20</c:v>
                </c:pt>
                <c:pt idx="1104">
                  <c:v>20</c:v>
                </c:pt>
                <c:pt idx="1105">
                  <c:v>20</c:v>
                </c:pt>
                <c:pt idx="1106">
                  <c:v>20</c:v>
                </c:pt>
                <c:pt idx="1107">
                  <c:v>20</c:v>
                </c:pt>
                <c:pt idx="1108">
                  <c:v>20</c:v>
                </c:pt>
                <c:pt idx="1109">
                  <c:v>20</c:v>
                </c:pt>
                <c:pt idx="1110">
                  <c:v>20</c:v>
                </c:pt>
                <c:pt idx="1111">
                  <c:v>20</c:v>
                </c:pt>
                <c:pt idx="1112">
                  <c:v>20</c:v>
                </c:pt>
                <c:pt idx="1113">
                  <c:v>20</c:v>
                </c:pt>
                <c:pt idx="1114">
                  <c:v>20</c:v>
                </c:pt>
                <c:pt idx="1115">
                  <c:v>20</c:v>
                </c:pt>
                <c:pt idx="1116">
                  <c:v>20</c:v>
                </c:pt>
                <c:pt idx="1117">
                  <c:v>20</c:v>
                </c:pt>
                <c:pt idx="1118">
                  <c:v>20</c:v>
                </c:pt>
                <c:pt idx="1119">
                  <c:v>20</c:v>
                </c:pt>
                <c:pt idx="1120">
                  <c:v>20</c:v>
                </c:pt>
                <c:pt idx="1121">
                  <c:v>20</c:v>
                </c:pt>
                <c:pt idx="1122">
                  <c:v>20</c:v>
                </c:pt>
                <c:pt idx="1123">
                  <c:v>20</c:v>
                </c:pt>
                <c:pt idx="1124">
                  <c:v>20</c:v>
                </c:pt>
                <c:pt idx="1125">
                  <c:v>20</c:v>
                </c:pt>
                <c:pt idx="1126">
                  <c:v>20</c:v>
                </c:pt>
                <c:pt idx="1127">
                  <c:v>20</c:v>
                </c:pt>
                <c:pt idx="1128">
                  <c:v>20</c:v>
                </c:pt>
                <c:pt idx="1129">
                  <c:v>20</c:v>
                </c:pt>
                <c:pt idx="1130">
                  <c:v>20</c:v>
                </c:pt>
                <c:pt idx="1131">
                  <c:v>20</c:v>
                </c:pt>
                <c:pt idx="1132">
                  <c:v>20</c:v>
                </c:pt>
                <c:pt idx="1133">
                  <c:v>20</c:v>
                </c:pt>
                <c:pt idx="1134">
                  <c:v>20</c:v>
                </c:pt>
                <c:pt idx="1135">
                  <c:v>20</c:v>
                </c:pt>
                <c:pt idx="1136">
                  <c:v>20</c:v>
                </c:pt>
                <c:pt idx="1137">
                  <c:v>20</c:v>
                </c:pt>
                <c:pt idx="1138">
                  <c:v>20</c:v>
                </c:pt>
                <c:pt idx="1139">
                  <c:v>20</c:v>
                </c:pt>
                <c:pt idx="1140">
                  <c:v>20</c:v>
                </c:pt>
                <c:pt idx="1141">
                  <c:v>20</c:v>
                </c:pt>
                <c:pt idx="1142">
                  <c:v>20</c:v>
                </c:pt>
                <c:pt idx="1143">
                  <c:v>20</c:v>
                </c:pt>
                <c:pt idx="1144">
                  <c:v>20</c:v>
                </c:pt>
                <c:pt idx="1145">
                  <c:v>20</c:v>
                </c:pt>
                <c:pt idx="1146">
                  <c:v>20</c:v>
                </c:pt>
                <c:pt idx="1147">
                  <c:v>20</c:v>
                </c:pt>
                <c:pt idx="1148">
                  <c:v>20</c:v>
                </c:pt>
                <c:pt idx="1149">
                  <c:v>20</c:v>
                </c:pt>
                <c:pt idx="1150">
                  <c:v>20</c:v>
                </c:pt>
                <c:pt idx="1151">
                  <c:v>20</c:v>
                </c:pt>
                <c:pt idx="1152">
                  <c:v>20</c:v>
                </c:pt>
                <c:pt idx="1153">
                  <c:v>20</c:v>
                </c:pt>
                <c:pt idx="1154">
                  <c:v>20</c:v>
                </c:pt>
                <c:pt idx="1155">
                  <c:v>20</c:v>
                </c:pt>
                <c:pt idx="1156">
                  <c:v>20</c:v>
                </c:pt>
                <c:pt idx="1157">
                  <c:v>20</c:v>
                </c:pt>
                <c:pt idx="1158">
                  <c:v>20</c:v>
                </c:pt>
                <c:pt idx="1159">
                  <c:v>20</c:v>
                </c:pt>
                <c:pt idx="1160">
                  <c:v>20</c:v>
                </c:pt>
                <c:pt idx="1161">
                  <c:v>20</c:v>
                </c:pt>
                <c:pt idx="1162">
                  <c:v>20</c:v>
                </c:pt>
                <c:pt idx="1163">
                  <c:v>20</c:v>
                </c:pt>
                <c:pt idx="1164">
                  <c:v>20</c:v>
                </c:pt>
                <c:pt idx="1165">
                  <c:v>20</c:v>
                </c:pt>
                <c:pt idx="1166">
                  <c:v>20</c:v>
                </c:pt>
                <c:pt idx="1167">
                  <c:v>20</c:v>
                </c:pt>
                <c:pt idx="1168">
                  <c:v>20</c:v>
                </c:pt>
                <c:pt idx="1169">
                  <c:v>20</c:v>
                </c:pt>
                <c:pt idx="1170">
                  <c:v>20</c:v>
                </c:pt>
                <c:pt idx="1171">
                  <c:v>20</c:v>
                </c:pt>
                <c:pt idx="1172">
                  <c:v>20</c:v>
                </c:pt>
                <c:pt idx="1173">
                  <c:v>20</c:v>
                </c:pt>
                <c:pt idx="1174">
                  <c:v>20</c:v>
                </c:pt>
                <c:pt idx="1175">
                  <c:v>20</c:v>
                </c:pt>
                <c:pt idx="1176">
                  <c:v>20</c:v>
                </c:pt>
                <c:pt idx="1177">
                  <c:v>20</c:v>
                </c:pt>
                <c:pt idx="1178">
                  <c:v>20</c:v>
                </c:pt>
                <c:pt idx="1179">
                  <c:v>20</c:v>
                </c:pt>
                <c:pt idx="1180">
                  <c:v>20</c:v>
                </c:pt>
                <c:pt idx="1181">
                  <c:v>20</c:v>
                </c:pt>
                <c:pt idx="1182">
                  <c:v>20</c:v>
                </c:pt>
                <c:pt idx="1183">
                  <c:v>20</c:v>
                </c:pt>
                <c:pt idx="1184">
                  <c:v>20</c:v>
                </c:pt>
                <c:pt idx="1185">
                  <c:v>20</c:v>
                </c:pt>
                <c:pt idx="1186">
                  <c:v>20</c:v>
                </c:pt>
                <c:pt idx="1187">
                  <c:v>20</c:v>
                </c:pt>
                <c:pt idx="1188">
                  <c:v>20</c:v>
                </c:pt>
                <c:pt idx="1189">
                  <c:v>20</c:v>
                </c:pt>
                <c:pt idx="1190">
                  <c:v>20</c:v>
                </c:pt>
                <c:pt idx="1191">
                  <c:v>20</c:v>
                </c:pt>
                <c:pt idx="1192">
                  <c:v>20</c:v>
                </c:pt>
                <c:pt idx="1193">
                  <c:v>20</c:v>
                </c:pt>
                <c:pt idx="1194">
                  <c:v>20</c:v>
                </c:pt>
                <c:pt idx="1195">
                  <c:v>20</c:v>
                </c:pt>
                <c:pt idx="1196">
                  <c:v>20</c:v>
                </c:pt>
                <c:pt idx="1197">
                  <c:v>20</c:v>
                </c:pt>
                <c:pt idx="1198">
                  <c:v>20</c:v>
                </c:pt>
                <c:pt idx="1199">
                  <c:v>20</c:v>
                </c:pt>
                <c:pt idx="1200">
                  <c:v>20</c:v>
                </c:pt>
                <c:pt idx="1201">
                  <c:v>20</c:v>
                </c:pt>
                <c:pt idx="1202">
                  <c:v>20</c:v>
                </c:pt>
                <c:pt idx="1203">
                  <c:v>20</c:v>
                </c:pt>
                <c:pt idx="1204">
                  <c:v>20</c:v>
                </c:pt>
                <c:pt idx="1205">
                  <c:v>20</c:v>
                </c:pt>
                <c:pt idx="1206">
                  <c:v>20</c:v>
                </c:pt>
                <c:pt idx="1207">
                  <c:v>20</c:v>
                </c:pt>
                <c:pt idx="1208">
                  <c:v>20</c:v>
                </c:pt>
                <c:pt idx="1209">
                  <c:v>20</c:v>
                </c:pt>
                <c:pt idx="1210">
                  <c:v>20</c:v>
                </c:pt>
                <c:pt idx="1211">
                  <c:v>20</c:v>
                </c:pt>
                <c:pt idx="1212">
                  <c:v>20</c:v>
                </c:pt>
                <c:pt idx="1213">
                  <c:v>20</c:v>
                </c:pt>
                <c:pt idx="1214">
                  <c:v>20</c:v>
                </c:pt>
                <c:pt idx="1215">
                  <c:v>20</c:v>
                </c:pt>
                <c:pt idx="1216">
                  <c:v>20</c:v>
                </c:pt>
                <c:pt idx="1217">
                  <c:v>20</c:v>
                </c:pt>
                <c:pt idx="1218">
                  <c:v>20</c:v>
                </c:pt>
                <c:pt idx="1219">
                  <c:v>20</c:v>
                </c:pt>
                <c:pt idx="1220">
                  <c:v>20</c:v>
                </c:pt>
                <c:pt idx="1221">
                  <c:v>20</c:v>
                </c:pt>
                <c:pt idx="1222">
                  <c:v>20</c:v>
                </c:pt>
                <c:pt idx="1223">
                  <c:v>20</c:v>
                </c:pt>
                <c:pt idx="1224">
                  <c:v>20</c:v>
                </c:pt>
                <c:pt idx="1225">
                  <c:v>20</c:v>
                </c:pt>
                <c:pt idx="1226">
                  <c:v>20</c:v>
                </c:pt>
                <c:pt idx="1227">
                  <c:v>20</c:v>
                </c:pt>
                <c:pt idx="1228">
                  <c:v>20</c:v>
                </c:pt>
                <c:pt idx="1229">
                  <c:v>20</c:v>
                </c:pt>
                <c:pt idx="1230">
                  <c:v>20</c:v>
                </c:pt>
                <c:pt idx="1231">
                  <c:v>20</c:v>
                </c:pt>
                <c:pt idx="1232">
                  <c:v>20</c:v>
                </c:pt>
                <c:pt idx="1233">
                  <c:v>20</c:v>
                </c:pt>
                <c:pt idx="1234">
                  <c:v>20</c:v>
                </c:pt>
                <c:pt idx="1235">
                  <c:v>20</c:v>
                </c:pt>
                <c:pt idx="1236">
                  <c:v>20</c:v>
                </c:pt>
                <c:pt idx="1237">
                  <c:v>20</c:v>
                </c:pt>
                <c:pt idx="1238">
                  <c:v>20</c:v>
                </c:pt>
                <c:pt idx="1239">
                  <c:v>20</c:v>
                </c:pt>
                <c:pt idx="1240">
                  <c:v>20</c:v>
                </c:pt>
                <c:pt idx="1241">
                  <c:v>20</c:v>
                </c:pt>
                <c:pt idx="1242">
                  <c:v>20</c:v>
                </c:pt>
                <c:pt idx="1243">
                  <c:v>20</c:v>
                </c:pt>
                <c:pt idx="1244">
                  <c:v>20</c:v>
                </c:pt>
                <c:pt idx="1245">
                  <c:v>20</c:v>
                </c:pt>
                <c:pt idx="1246">
                  <c:v>20</c:v>
                </c:pt>
                <c:pt idx="1247">
                  <c:v>20</c:v>
                </c:pt>
                <c:pt idx="1248">
                  <c:v>20</c:v>
                </c:pt>
                <c:pt idx="1249">
                  <c:v>20</c:v>
                </c:pt>
                <c:pt idx="1250">
                  <c:v>20</c:v>
                </c:pt>
                <c:pt idx="1251">
                  <c:v>20</c:v>
                </c:pt>
                <c:pt idx="1252">
                  <c:v>20</c:v>
                </c:pt>
                <c:pt idx="1253">
                  <c:v>20</c:v>
                </c:pt>
                <c:pt idx="1254">
                  <c:v>20</c:v>
                </c:pt>
                <c:pt idx="1255">
                  <c:v>20</c:v>
                </c:pt>
                <c:pt idx="1256">
                  <c:v>20</c:v>
                </c:pt>
                <c:pt idx="1257">
                  <c:v>20</c:v>
                </c:pt>
                <c:pt idx="1258">
                  <c:v>20</c:v>
                </c:pt>
                <c:pt idx="1259">
                  <c:v>20</c:v>
                </c:pt>
                <c:pt idx="1260">
                  <c:v>20</c:v>
                </c:pt>
                <c:pt idx="1261">
                  <c:v>20</c:v>
                </c:pt>
                <c:pt idx="1262">
                  <c:v>20</c:v>
                </c:pt>
                <c:pt idx="1263">
                  <c:v>20</c:v>
                </c:pt>
                <c:pt idx="1264">
                  <c:v>20</c:v>
                </c:pt>
                <c:pt idx="1265">
                  <c:v>20</c:v>
                </c:pt>
                <c:pt idx="1266">
                  <c:v>20</c:v>
                </c:pt>
                <c:pt idx="1267">
                  <c:v>20</c:v>
                </c:pt>
                <c:pt idx="1268">
                  <c:v>20</c:v>
                </c:pt>
                <c:pt idx="1269">
                  <c:v>20</c:v>
                </c:pt>
                <c:pt idx="1270">
                  <c:v>20</c:v>
                </c:pt>
                <c:pt idx="1271">
                  <c:v>20</c:v>
                </c:pt>
                <c:pt idx="1272">
                  <c:v>20</c:v>
                </c:pt>
                <c:pt idx="1273">
                  <c:v>20</c:v>
                </c:pt>
                <c:pt idx="1274">
                  <c:v>20</c:v>
                </c:pt>
                <c:pt idx="1275">
                  <c:v>20</c:v>
                </c:pt>
                <c:pt idx="1276">
                  <c:v>20</c:v>
                </c:pt>
                <c:pt idx="1277">
                  <c:v>20</c:v>
                </c:pt>
                <c:pt idx="1278">
                  <c:v>20</c:v>
                </c:pt>
                <c:pt idx="1279">
                  <c:v>20</c:v>
                </c:pt>
                <c:pt idx="1280">
                  <c:v>20</c:v>
                </c:pt>
                <c:pt idx="1281">
                  <c:v>20</c:v>
                </c:pt>
                <c:pt idx="1282">
                  <c:v>20</c:v>
                </c:pt>
                <c:pt idx="1283">
                  <c:v>20</c:v>
                </c:pt>
                <c:pt idx="1284">
                  <c:v>20</c:v>
                </c:pt>
                <c:pt idx="1285">
                  <c:v>20</c:v>
                </c:pt>
                <c:pt idx="1286">
                  <c:v>20</c:v>
                </c:pt>
                <c:pt idx="1287">
                  <c:v>20</c:v>
                </c:pt>
                <c:pt idx="1288">
                  <c:v>20</c:v>
                </c:pt>
                <c:pt idx="1289">
                  <c:v>20</c:v>
                </c:pt>
                <c:pt idx="1290">
                  <c:v>20</c:v>
                </c:pt>
                <c:pt idx="1291">
                  <c:v>20</c:v>
                </c:pt>
                <c:pt idx="1292">
                  <c:v>20</c:v>
                </c:pt>
                <c:pt idx="1293">
                  <c:v>20</c:v>
                </c:pt>
                <c:pt idx="1294">
                  <c:v>20</c:v>
                </c:pt>
                <c:pt idx="1295">
                  <c:v>20</c:v>
                </c:pt>
                <c:pt idx="1296">
                  <c:v>20</c:v>
                </c:pt>
                <c:pt idx="1297">
                  <c:v>20</c:v>
                </c:pt>
                <c:pt idx="1298">
                  <c:v>20</c:v>
                </c:pt>
                <c:pt idx="1299">
                  <c:v>20</c:v>
                </c:pt>
                <c:pt idx="1300">
                  <c:v>20</c:v>
                </c:pt>
                <c:pt idx="1301">
                  <c:v>20</c:v>
                </c:pt>
                <c:pt idx="1302">
                  <c:v>20</c:v>
                </c:pt>
                <c:pt idx="1303">
                  <c:v>20</c:v>
                </c:pt>
                <c:pt idx="1304">
                  <c:v>20</c:v>
                </c:pt>
                <c:pt idx="1305">
                  <c:v>20</c:v>
                </c:pt>
                <c:pt idx="1306">
                  <c:v>20</c:v>
                </c:pt>
                <c:pt idx="1307">
                  <c:v>20</c:v>
                </c:pt>
                <c:pt idx="1308">
                  <c:v>20</c:v>
                </c:pt>
                <c:pt idx="1309">
                  <c:v>20</c:v>
                </c:pt>
                <c:pt idx="1310">
                  <c:v>20</c:v>
                </c:pt>
                <c:pt idx="1311">
                  <c:v>20</c:v>
                </c:pt>
                <c:pt idx="1312">
                  <c:v>20</c:v>
                </c:pt>
                <c:pt idx="1313">
                  <c:v>20</c:v>
                </c:pt>
                <c:pt idx="1314">
                  <c:v>20</c:v>
                </c:pt>
                <c:pt idx="1315">
                  <c:v>20</c:v>
                </c:pt>
                <c:pt idx="1316">
                  <c:v>20</c:v>
                </c:pt>
                <c:pt idx="1317">
                  <c:v>20</c:v>
                </c:pt>
                <c:pt idx="1318">
                  <c:v>20</c:v>
                </c:pt>
                <c:pt idx="1319">
                  <c:v>20</c:v>
                </c:pt>
                <c:pt idx="1320">
                  <c:v>20</c:v>
                </c:pt>
                <c:pt idx="1321">
                  <c:v>20</c:v>
                </c:pt>
                <c:pt idx="1322">
                  <c:v>20</c:v>
                </c:pt>
                <c:pt idx="1323">
                  <c:v>20</c:v>
                </c:pt>
                <c:pt idx="1324">
                  <c:v>20</c:v>
                </c:pt>
                <c:pt idx="1325">
                  <c:v>20</c:v>
                </c:pt>
                <c:pt idx="1326">
                  <c:v>20</c:v>
                </c:pt>
                <c:pt idx="1327">
                  <c:v>20</c:v>
                </c:pt>
                <c:pt idx="1328">
                  <c:v>20</c:v>
                </c:pt>
                <c:pt idx="1329">
                  <c:v>20</c:v>
                </c:pt>
                <c:pt idx="1330">
                  <c:v>20</c:v>
                </c:pt>
                <c:pt idx="1331">
                  <c:v>20</c:v>
                </c:pt>
                <c:pt idx="1332">
                  <c:v>20</c:v>
                </c:pt>
                <c:pt idx="1333">
                  <c:v>20</c:v>
                </c:pt>
                <c:pt idx="1334">
                  <c:v>20</c:v>
                </c:pt>
                <c:pt idx="1335">
                  <c:v>20</c:v>
                </c:pt>
                <c:pt idx="1336">
                  <c:v>20</c:v>
                </c:pt>
                <c:pt idx="1337">
                  <c:v>20</c:v>
                </c:pt>
                <c:pt idx="1338">
                  <c:v>20</c:v>
                </c:pt>
                <c:pt idx="1339">
                  <c:v>20</c:v>
                </c:pt>
                <c:pt idx="1340">
                  <c:v>20</c:v>
                </c:pt>
                <c:pt idx="1341">
                  <c:v>20</c:v>
                </c:pt>
                <c:pt idx="1342">
                  <c:v>20</c:v>
                </c:pt>
                <c:pt idx="1343">
                  <c:v>20</c:v>
                </c:pt>
                <c:pt idx="1344">
                  <c:v>20</c:v>
                </c:pt>
                <c:pt idx="1345">
                  <c:v>20</c:v>
                </c:pt>
                <c:pt idx="1346">
                  <c:v>20</c:v>
                </c:pt>
                <c:pt idx="1347">
                  <c:v>20</c:v>
                </c:pt>
                <c:pt idx="1348">
                  <c:v>20</c:v>
                </c:pt>
                <c:pt idx="1349">
                  <c:v>20</c:v>
                </c:pt>
                <c:pt idx="1350">
                  <c:v>20</c:v>
                </c:pt>
                <c:pt idx="1351">
                  <c:v>20</c:v>
                </c:pt>
                <c:pt idx="1352">
                  <c:v>20</c:v>
                </c:pt>
                <c:pt idx="1353">
                  <c:v>20</c:v>
                </c:pt>
                <c:pt idx="1354">
                  <c:v>20</c:v>
                </c:pt>
                <c:pt idx="1355">
                  <c:v>20</c:v>
                </c:pt>
                <c:pt idx="1356">
                  <c:v>20</c:v>
                </c:pt>
                <c:pt idx="1357">
                  <c:v>20</c:v>
                </c:pt>
                <c:pt idx="1358">
                  <c:v>20</c:v>
                </c:pt>
                <c:pt idx="1359">
                  <c:v>20</c:v>
                </c:pt>
                <c:pt idx="1360">
                  <c:v>20</c:v>
                </c:pt>
                <c:pt idx="1361">
                  <c:v>20</c:v>
                </c:pt>
                <c:pt idx="1362">
                  <c:v>20</c:v>
                </c:pt>
                <c:pt idx="1363">
                  <c:v>20</c:v>
                </c:pt>
                <c:pt idx="1364">
                  <c:v>20</c:v>
                </c:pt>
                <c:pt idx="1365">
                  <c:v>20</c:v>
                </c:pt>
                <c:pt idx="1366">
                  <c:v>20</c:v>
                </c:pt>
                <c:pt idx="1367">
                  <c:v>20</c:v>
                </c:pt>
                <c:pt idx="1368">
                  <c:v>20</c:v>
                </c:pt>
                <c:pt idx="1369">
                  <c:v>20</c:v>
                </c:pt>
                <c:pt idx="1370">
                  <c:v>20</c:v>
                </c:pt>
                <c:pt idx="1371">
                  <c:v>20</c:v>
                </c:pt>
                <c:pt idx="1372">
                  <c:v>20</c:v>
                </c:pt>
                <c:pt idx="1373">
                  <c:v>20</c:v>
                </c:pt>
                <c:pt idx="1374">
                  <c:v>20</c:v>
                </c:pt>
                <c:pt idx="1375">
                  <c:v>20</c:v>
                </c:pt>
                <c:pt idx="1376">
                  <c:v>20</c:v>
                </c:pt>
                <c:pt idx="1377">
                  <c:v>20</c:v>
                </c:pt>
                <c:pt idx="1378">
                  <c:v>20</c:v>
                </c:pt>
                <c:pt idx="1379">
                  <c:v>20</c:v>
                </c:pt>
                <c:pt idx="1380">
                  <c:v>20</c:v>
                </c:pt>
                <c:pt idx="1381">
                  <c:v>20</c:v>
                </c:pt>
                <c:pt idx="1382">
                  <c:v>20</c:v>
                </c:pt>
                <c:pt idx="1383">
                  <c:v>20</c:v>
                </c:pt>
                <c:pt idx="1384">
                  <c:v>20</c:v>
                </c:pt>
                <c:pt idx="1385">
                  <c:v>20</c:v>
                </c:pt>
                <c:pt idx="1386">
                  <c:v>20</c:v>
                </c:pt>
                <c:pt idx="1387">
                  <c:v>20</c:v>
                </c:pt>
                <c:pt idx="1388">
                  <c:v>20</c:v>
                </c:pt>
                <c:pt idx="1389">
                  <c:v>20</c:v>
                </c:pt>
                <c:pt idx="1390">
                  <c:v>20</c:v>
                </c:pt>
                <c:pt idx="1391">
                  <c:v>20</c:v>
                </c:pt>
                <c:pt idx="1392">
                  <c:v>20</c:v>
                </c:pt>
                <c:pt idx="1393">
                  <c:v>20</c:v>
                </c:pt>
                <c:pt idx="1394">
                  <c:v>20</c:v>
                </c:pt>
                <c:pt idx="1395">
                  <c:v>20</c:v>
                </c:pt>
                <c:pt idx="1396">
                  <c:v>20</c:v>
                </c:pt>
                <c:pt idx="1397">
                  <c:v>20</c:v>
                </c:pt>
                <c:pt idx="1398">
                  <c:v>20</c:v>
                </c:pt>
                <c:pt idx="1399">
                  <c:v>20</c:v>
                </c:pt>
                <c:pt idx="1400">
                  <c:v>20</c:v>
                </c:pt>
                <c:pt idx="1401">
                  <c:v>20</c:v>
                </c:pt>
                <c:pt idx="1402">
                  <c:v>20</c:v>
                </c:pt>
                <c:pt idx="1403">
                  <c:v>20</c:v>
                </c:pt>
                <c:pt idx="1404">
                  <c:v>20</c:v>
                </c:pt>
                <c:pt idx="1405">
                  <c:v>20</c:v>
                </c:pt>
                <c:pt idx="1406">
                  <c:v>20</c:v>
                </c:pt>
                <c:pt idx="1407">
                  <c:v>20</c:v>
                </c:pt>
                <c:pt idx="1408">
                  <c:v>20</c:v>
                </c:pt>
                <c:pt idx="1409">
                  <c:v>20</c:v>
                </c:pt>
                <c:pt idx="1410">
                  <c:v>20</c:v>
                </c:pt>
                <c:pt idx="1411">
                  <c:v>20</c:v>
                </c:pt>
                <c:pt idx="1412">
                  <c:v>20</c:v>
                </c:pt>
                <c:pt idx="1413">
                  <c:v>20</c:v>
                </c:pt>
                <c:pt idx="1414">
                  <c:v>20</c:v>
                </c:pt>
                <c:pt idx="1415">
                  <c:v>20</c:v>
                </c:pt>
                <c:pt idx="1416">
                  <c:v>20</c:v>
                </c:pt>
                <c:pt idx="1417">
                  <c:v>20</c:v>
                </c:pt>
                <c:pt idx="1418">
                  <c:v>20</c:v>
                </c:pt>
                <c:pt idx="1419">
                  <c:v>20</c:v>
                </c:pt>
                <c:pt idx="1420">
                  <c:v>20</c:v>
                </c:pt>
                <c:pt idx="1421">
                  <c:v>20</c:v>
                </c:pt>
                <c:pt idx="1422">
                  <c:v>20</c:v>
                </c:pt>
                <c:pt idx="1423">
                  <c:v>20</c:v>
                </c:pt>
                <c:pt idx="1424">
                  <c:v>20</c:v>
                </c:pt>
                <c:pt idx="1425">
                  <c:v>20</c:v>
                </c:pt>
                <c:pt idx="1426">
                  <c:v>20</c:v>
                </c:pt>
                <c:pt idx="1427">
                  <c:v>20</c:v>
                </c:pt>
                <c:pt idx="1428">
                  <c:v>20</c:v>
                </c:pt>
                <c:pt idx="1429">
                  <c:v>20</c:v>
                </c:pt>
                <c:pt idx="1430">
                  <c:v>20</c:v>
                </c:pt>
                <c:pt idx="1431">
                  <c:v>20</c:v>
                </c:pt>
                <c:pt idx="1432">
                  <c:v>20</c:v>
                </c:pt>
                <c:pt idx="1433">
                  <c:v>20</c:v>
                </c:pt>
                <c:pt idx="1434">
                  <c:v>20</c:v>
                </c:pt>
                <c:pt idx="1435">
                  <c:v>20</c:v>
                </c:pt>
                <c:pt idx="1436">
                  <c:v>20</c:v>
                </c:pt>
                <c:pt idx="1437">
                  <c:v>20</c:v>
                </c:pt>
                <c:pt idx="1438">
                  <c:v>20</c:v>
                </c:pt>
                <c:pt idx="1439">
                  <c:v>20</c:v>
                </c:pt>
                <c:pt idx="1440">
                  <c:v>20</c:v>
                </c:pt>
                <c:pt idx="1441">
                  <c:v>20</c:v>
                </c:pt>
                <c:pt idx="1442">
                  <c:v>20</c:v>
                </c:pt>
                <c:pt idx="1443">
                  <c:v>20</c:v>
                </c:pt>
                <c:pt idx="1444">
                  <c:v>20</c:v>
                </c:pt>
                <c:pt idx="1445">
                  <c:v>20</c:v>
                </c:pt>
                <c:pt idx="1446">
                  <c:v>20</c:v>
                </c:pt>
                <c:pt idx="1447">
                  <c:v>20</c:v>
                </c:pt>
                <c:pt idx="1448">
                  <c:v>20</c:v>
                </c:pt>
                <c:pt idx="1449">
                  <c:v>20</c:v>
                </c:pt>
                <c:pt idx="1450">
                  <c:v>20</c:v>
                </c:pt>
                <c:pt idx="1451">
                  <c:v>20</c:v>
                </c:pt>
                <c:pt idx="1452">
                  <c:v>20</c:v>
                </c:pt>
                <c:pt idx="1453">
                  <c:v>20</c:v>
                </c:pt>
                <c:pt idx="1454">
                  <c:v>20</c:v>
                </c:pt>
                <c:pt idx="1455">
                  <c:v>20</c:v>
                </c:pt>
                <c:pt idx="1456">
                  <c:v>20</c:v>
                </c:pt>
                <c:pt idx="1457">
                  <c:v>20</c:v>
                </c:pt>
                <c:pt idx="1458">
                  <c:v>20</c:v>
                </c:pt>
                <c:pt idx="1459">
                  <c:v>20</c:v>
                </c:pt>
                <c:pt idx="1460">
                  <c:v>20</c:v>
                </c:pt>
                <c:pt idx="1461">
                  <c:v>20</c:v>
                </c:pt>
                <c:pt idx="1462">
                  <c:v>20</c:v>
                </c:pt>
                <c:pt idx="1463">
                  <c:v>20</c:v>
                </c:pt>
                <c:pt idx="1464">
                  <c:v>20</c:v>
                </c:pt>
                <c:pt idx="1465">
                  <c:v>20</c:v>
                </c:pt>
                <c:pt idx="1466">
                  <c:v>20</c:v>
                </c:pt>
                <c:pt idx="1467">
                  <c:v>20</c:v>
                </c:pt>
                <c:pt idx="1468">
                  <c:v>20</c:v>
                </c:pt>
                <c:pt idx="1469">
                  <c:v>20</c:v>
                </c:pt>
                <c:pt idx="1470">
                  <c:v>20</c:v>
                </c:pt>
                <c:pt idx="1471">
                  <c:v>20</c:v>
                </c:pt>
                <c:pt idx="1472">
                  <c:v>20</c:v>
                </c:pt>
                <c:pt idx="1473">
                  <c:v>20</c:v>
                </c:pt>
                <c:pt idx="1474">
                  <c:v>20</c:v>
                </c:pt>
                <c:pt idx="1475">
                  <c:v>20</c:v>
                </c:pt>
                <c:pt idx="1476">
                  <c:v>20</c:v>
                </c:pt>
                <c:pt idx="1477">
                  <c:v>20</c:v>
                </c:pt>
                <c:pt idx="1478">
                  <c:v>20</c:v>
                </c:pt>
                <c:pt idx="1479">
                  <c:v>20</c:v>
                </c:pt>
                <c:pt idx="1480">
                  <c:v>20</c:v>
                </c:pt>
                <c:pt idx="1481">
                  <c:v>20</c:v>
                </c:pt>
                <c:pt idx="1482">
                  <c:v>20</c:v>
                </c:pt>
                <c:pt idx="1483">
                  <c:v>20</c:v>
                </c:pt>
                <c:pt idx="1484">
                  <c:v>20</c:v>
                </c:pt>
                <c:pt idx="1485">
                  <c:v>20</c:v>
                </c:pt>
                <c:pt idx="1486">
                  <c:v>20</c:v>
                </c:pt>
                <c:pt idx="1487">
                  <c:v>20</c:v>
                </c:pt>
                <c:pt idx="1488">
                  <c:v>20</c:v>
                </c:pt>
                <c:pt idx="1489">
                  <c:v>20</c:v>
                </c:pt>
                <c:pt idx="1490">
                  <c:v>20</c:v>
                </c:pt>
                <c:pt idx="1491">
                  <c:v>20</c:v>
                </c:pt>
                <c:pt idx="1492">
                  <c:v>20</c:v>
                </c:pt>
                <c:pt idx="1493">
                  <c:v>20</c:v>
                </c:pt>
                <c:pt idx="1494">
                  <c:v>20</c:v>
                </c:pt>
                <c:pt idx="1495">
                  <c:v>20</c:v>
                </c:pt>
                <c:pt idx="1496">
                  <c:v>20</c:v>
                </c:pt>
                <c:pt idx="1497">
                  <c:v>20</c:v>
                </c:pt>
                <c:pt idx="1498">
                  <c:v>20</c:v>
                </c:pt>
                <c:pt idx="1499">
                  <c:v>20</c:v>
                </c:pt>
                <c:pt idx="1500">
                  <c:v>20</c:v>
                </c:pt>
                <c:pt idx="1501">
                  <c:v>20</c:v>
                </c:pt>
                <c:pt idx="1502">
                  <c:v>20</c:v>
                </c:pt>
                <c:pt idx="1503">
                  <c:v>20</c:v>
                </c:pt>
                <c:pt idx="1504">
                  <c:v>20</c:v>
                </c:pt>
                <c:pt idx="1505">
                  <c:v>20</c:v>
                </c:pt>
                <c:pt idx="1506">
                  <c:v>20</c:v>
                </c:pt>
                <c:pt idx="1507">
                  <c:v>20</c:v>
                </c:pt>
                <c:pt idx="1508">
                  <c:v>20</c:v>
                </c:pt>
                <c:pt idx="1509">
                  <c:v>20</c:v>
                </c:pt>
                <c:pt idx="1510">
                  <c:v>20</c:v>
                </c:pt>
                <c:pt idx="1511">
                  <c:v>20</c:v>
                </c:pt>
                <c:pt idx="1512">
                  <c:v>20</c:v>
                </c:pt>
                <c:pt idx="1513">
                  <c:v>20</c:v>
                </c:pt>
                <c:pt idx="1514">
                  <c:v>20</c:v>
                </c:pt>
                <c:pt idx="1515">
                  <c:v>20</c:v>
                </c:pt>
                <c:pt idx="1516">
                  <c:v>20</c:v>
                </c:pt>
                <c:pt idx="1517">
                  <c:v>20</c:v>
                </c:pt>
                <c:pt idx="1518">
                  <c:v>20</c:v>
                </c:pt>
                <c:pt idx="1519">
                  <c:v>20</c:v>
                </c:pt>
                <c:pt idx="1520">
                  <c:v>20</c:v>
                </c:pt>
                <c:pt idx="1521">
                  <c:v>20</c:v>
                </c:pt>
                <c:pt idx="1522">
                  <c:v>20</c:v>
                </c:pt>
                <c:pt idx="1523">
                  <c:v>20</c:v>
                </c:pt>
                <c:pt idx="1524">
                  <c:v>20</c:v>
                </c:pt>
                <c:pt idx="1525">
                  <c:v>20</c:v>
                </c:pt>
                <c:pt idx="1526">
                  <c:v>20</c:v>
                </c:pt>
                <c:pt idx="1527">
                  <c:v>20</c:v>
                </c:pt>
                <c:pt idx="1528">
                  <c:v>20</c:v>
                </c:pt>
                <c:pt idx="1529">
                  <c:v>20</c:v>
                </c:pt>
                <c:pt idx="1530">
                  <c:v>20</c:v>
                </c:pt>
                <c:pt idx="1531">
                  <c:v>20</c:v>
                </c:pt>
                <c:pt idx="1532">
                  <c:v>20</c:v>
                </c:pt>
                <c:pt idx="1533">
                  <c:v>20</c:v>
                </c:pt>
                <c:pt idx="1534">
                  <c:v>20</c:v>
                </c:pt>
                <c:pt idx="1535">
                  <c:v>20</c:v>
                </c:pt>
                <c:pt idx="1536">
                  <c:v>20</c:v>
                </c:pt>
                <c:pt idx="1537">
                  <c:v>20</c:v>
                </c:pt>
                <c:pt idx="1538">
                  <c:v>20</c:v>
                </c:pt>
                <c:pt idx="1539">
                  <c:v>20</c:v>
                </c:pt>
                <c:pt idx="1540">
                  <c:v>20</c:v>
                </c:pt>
                <c:pt idx="1541">
                  <c:v>20</c:v>
                </c:pt>
                <c:pt idx="1542">
                  <c:v>20</c:v>
                </c:pt>
                <c:pt idx="1543">
                  <c:v>20</c:v>
                </c:pt>
                <c:pt idx="1544">
                  <c:v>20</c:v>
                </c:pt>
                <c:pt idx="1545">
                  <c:v>20</c:v>
                </c:pt>
                <c:pt idx="1546">
                  <c:v>20</c:v>
                </c:pt>
                <c:pt idx="1547">
                  <c:v>20</c:v>
                </c:pt>
                <c:pt idx="1548">
                  <c:v>20</c:v>
                </c:pt>
                <c:pt idx="1549">
                  <c:v>20</c:v>
                </c:pt>
                <c:pt idx="1550">
                  <c:v>20</c:v>
                </c:pt>
                <c:pt idx="1551">
                  <c:v>20</c:v>
                </c:pt>
                <c:pt idx="1552">
                  <c:v>20</c:v>
                </c:pt>
                <c:pt idx="1553">
                  <c:v>20</c:v>
                </c:pt>
                <c:pt idx="1554">
                  <c:v>20</c:v>
                </c:pt>
                <c:pt idx="1555">
                  <c:v>20</c:v>
                </c:pt>
                <c:pt idx="1556">
                  <c:v>20</c:v>
                </c:pt>
                <c:pt idx="1557">
                  <c:v>20</c:v>
                </c:pt>
                <c:pt idx="1558">
                  <c:v>20</c:v>
                </c:pt>
                <c:pt idx="1559">
                  <c:v>20</c:v>
                </c:pt>
                <c:pt idx="1560">
                  <c:v>20</c:v>
                </c:pt>
                <c:pt idx="1561">
                  <c:v>20</c:v>
                </c:pt>
                <c:pt idx="1562">
                  <c:v>20</c:v>
                </c:pt>
                <c:pt idx="1563">
                  <c:v>20</c:v>
                </c:pt>
                <c:pt idx="1564">
                  <c:v>20</c:v>
                </c:pt>
                <c:pt idx="1565">
                  <c:v>20</c:v>
                </c:pt>
                <c:pt idx="1566">
                  <c:v>20</c:v>
                </c:pt>
                <c:pt idx="1567">
                  <c:v>20</c:v>
                </c:pt>
                <c:pt idx="1568">
                  <c:v>20</c:v>
                </c:pt>
                <c:pt idx="1569">
                  <c:v>20</c:v>
                </c:pt>
                <c:pt idx="1570">
                  <c:v>20</c:v>
                </c:pt>
                <c:pt idx="1571">
                  <c:v>20</c:v>
                </c:pt>
                <c:pt idx="1572">
                  <c:v>20</c:v>
                </c:pt>
                <c:pt idx="1573">
                  <c:v>20</c:v>
                </c:pt>
                <c:pt idx="1574">
                  <c:v>20</c:v>
                </c:pt>
                <c:pt idx="1575">
                  <c:v>20</c:v>
                </c:pt>
                <c:pt idx="1576">
                  <c:v>20</c:v>
                </c:pt>
                <c:pt idx="1577">
                  <c:v>20</c:v>
                </c:pt>
                <c:pt idx="1578">
                  <c:v>20</c:v>
                </c:pt>
                <c:pt idx="1579">
                  <c:v>20</c:v>
                </c:pt>
                <c:pt idx="1580">
                  <c:v>20</c:v>
                </c:pt>
                <c:pt idx="1581">
                  <c:v>20</c:v>
                </c:pt>
                <c:pt idx="1582">
                  <c:v>20</c:v>
                </c:pt>
                <c:pt idx="1583">
                  <c:v>20</c:v>
                </c:pt>
                <c:pt idx="1584">
                  <c:v>20</c:v>
                </c:pt>
                <c:pt idx="1585">
                  <c:v>20</c:v>
                </c:pt>
                <c:pt idx="1586">
                  <c:v>20</c:v>
                </c:pt>
                <c:pt idx="1587">
                  <c:v>20</c:v>
                </c:pt>
                <c:pt idx="1588">
                  <c:v>20</c:v>
                </c:pt>
                <c:pt idx="1589">
                  <c:v>20</c:v>
                </c:pt>
                <c:pt idx="1590">
                  <c:v>20</c:v>
                </c:pt>
                <c:pt idx="1591">
                  <c:v>20</c:v>
                </c:pt>
                <c:pt idx="1592">
                  <c:v>20</c:v>
                </c:pt>
                <c:pt idx="1593">
                  <c:v>20</c:v>
                </c:pt>
                <c:pt idx="1594">
                  <c:v>20</c:v>
                </c:pt>
                <c:pt idx="1595">
                  <c:v>20</c:v>
                </c:pt>
                <c:pt idx="1596">
                  <c:v>20</c:v>
                </c:pt>
                <c:pt idx="1597">
                  <c:v>20</c:v>
                </c:pt>
                <c:pt idx="1598">
                  <c:v>20</c:v>
                </c:pt>
                <c:pt idx="1599">
                  <c:v>20</c:v>
                </c:pt>
                <c:pt idx="1600">
                  <c:v>20</c:v>
                </c:pt>
                <c:pt idx="1601">
                  <c:v>20</c:v>
                </c:pt>
                <c:pt idx="1602">
                  <c:v>20</c:v>
                </c:pt>
                <c:pt idx="1603">
                  <c:v>20</c:v>
                </c:pt>
                <c:pt idx="1604">
                  <c:v>20</c:v>
                </c:pt>
                <c:pt idx="1605">
                  <c:v>20</c:v>
                </c:pt>
                <c:pt idx="1606">
                  <c:v>20</c:v>
                </c:pt>
                <c:pt idx="1607">
                  <c:v>20</c:v>
                </c:pt>
                <c:pt idx="1608">
                  <c:v>20</c:v>
                </c:pt>
                <c:pt idx="1609">
                  <c:v>20</c:v>
                </c:pt>
                <c:pt idx="1610">
                  <c:v>20</c:v>
                </c:pt>
                <c:pt idx="1611">
                  <c:v>20</c:v>
                </c:pt>
                <c:pt idx="1612">
                  <c:v>20</c:v>
                </c:pt>
                <c:pt idx="1613">
                  <c:v>20</c:v>
                </c:pt>
                <c:pt idx="1614">
                  <c:v>20</c:v>
                </c:pt>
                <c:pt idx="1615">
                  <c:v>20</c:v>
                </c:pt>
                <c:pt idx="1616">
                  <c:v>20</c:v>
                </c:pt>
                <c:pt idx="1617">
                  <c:v>20</c:v>
                </c:pt>
                <c:pt idx="1618">
                  <c:v>20</c:v>
                </c:pt>
                <c:pt idx="1619">
                  <c:v>20</c:v>
                </c:pt>
                <c:pt idx="1620">
                  <c:v>20</c:v>
                </c:pt>
                <c:pt idx="1621">
                  <c:v>20</c:v>
                </c:pt>
                <c:pt idx="1622">
                  <c:v>20</c:v>
                </c:pt>
                <c:pt idx="1623">
                  <c:v>20</c:v>
                </c:pt>
                <c:pt idx="1624">
                  <c:v>20</c:v>
                </c:pt>
                <c:pt idx="1625">
                  <c:v>20</c:v>
                </c:pt>
                <c:pt idx="1626">
                  <c:v>20</c:v>
                </c:pt>
                <c:pt idx="1627">
                  <c:v>20</c:v>
                </c:pt>
                <c:pt idx="1628">
                  <c:v>20</c:v>
                </c:pt>
                <c:pt idx="1629">
                  <c:v>20</c:v>
                </c:pt>
                <c:pt idx="1630">
                  <c:v>20</c:v>
                </c:pt>
                <c:pt idx="1631">
                  <c:v>20</c:v>
                </c:pt>
                <c:pt idx="1632">
                  <c:v>20</c:v>
                </c:pt>
                <c:pt idx="1633">
                  <c:v>20</c:v>
                </c:pt>
                <c:pt idx="1634">
                  <c:v>20</c:v>
                </c:pt>
                <c:pt idx="1635">
                  <c:v>20</c:v>
                </c:pt>
                <c:pt idx="1636">
                  <c:v>20</c:v>
                </c:pt>
                <c:pt idx="1637">
                  <c:v>20</c:v>
                </c:pt>
                <c:pt idx="1638">
                  <c:v>20</c:v>
                </c:pt>
                <c:pt idx="1639">
                  <c:v>20</c:v>
                </c:pt>
                <c:pt idx="1640">
                  <c:v>20</c:v>
                </c:pt>
                <c:pt idx="1641">
                  <c:v>20</c:v>
                </c:pt>
                <c:pt idx="1642">
                  <c:v>20</c:v>
                </c:pt>
                <c:pt idx="1643">
                  <c:v>20</c:v>
                </c:pt>
                <c:pt idx="1644">
                  <c:v>20</c:v>
                </c:pt>
                <c:pt idx="1645">
                  <c:v>20</c:v>
                </c:pt>
                <c:pt idx="1646">
                  <c:v>20</c:v>
                </c:pt>
                <c:pt idx="1647">
                  <c:v>20</c:v>
                </c:pt>
                <c:pt idx="1648">
                  <c:v>20</c:v>
                </c:pt>
                <c:pt idx="1649">
                  <c:v>20</c:v>
                </c:pt>
                <c:pt idx="1650">
                  <c:v>20</c:v>
                </c:pt>
                <c:pt idx="1651">
                  <c:v>20</c:v>
                </c:pt>
                <c:pt idx="1652">
                  <c:v>20</c:v>
                </c:pt>
                <c:pt idx="1653">
                  <c:v>20</c:v>
                </c:pt>
                <c:pt idx="1654">
                  <c:v>20</c:v>
                </c:pt>
                <c:pt idx="1655">
                  <c:v>20</c:v>
                </c:pt>
                <c:pt idx="1656">
                  <c:v>20</c:v>
                </c:pt>
                <c:pt idx="1657">
                  <c:v>20</c:v>
                </c:pt>
                <c:pt idx="1658">
                  <c:v>20</c:v>
                </c:pt>
                <c:pt idx="1659">
                  <c:v>20</c:v>
                </c:pt>
                <c:pt idx="1660">
                  <c:v>20</c:v>
                </c:pt>
                <c:pt idx="1661">
                  <c:v>20</c:v>
                </c:pt>
                <c:pt idx="1662">
                  <c:v>20</c:v>
                </c:pt>
                <c:pt idx="1663">
                  <c:v>20</c:v>
                </c:pt>
                <c:pt idx="1664">
                  <c:v>20</c:v>
                </c:pt>
                <c:pt idx="1665">
                  <c:v>20</c:v>
                </c:pt>
                <c:pt idx="1666">
                  <c:v>20</c:v>
                </c:pt>
                <c:pt idx="1667">
                  <c:v>20</c:v>
                </c:pt>
                <c:pt idx="1668">
                  <c:v>20</c:v>
                </c:pt>
                <c:pt idx="1669">
                  <c:v>20</c:v>
                </c:pt>
                <c:pt idx="1670">
                  <c:v>20</c:v>
                </c:pt>
                <c:pt idx="1671">
                  <c:v>20</c:v>
                </c:pt>
                <c:pt idx="1672">
                  <c:v>20</c:v>
                </c:pt>
                <c:pt idx="1673">
                  <c:v>20</c:v>
                </c:pt>
                <c:pt idx="1674">
                  <c:v>20</c:v>
                </c:pt>
                <c:pt idx="1675">
                  <c:v>20</c:v>
                </c:pt>
                <c:pt idx="1676">
                  <c:v>20</c:v>
                </c:pt>
                <c:pt idx="1677">
                  <c:v>20</c:v>
                </c:pt>
                <c:pt idx="1678">
                  <c:v>20</c:v>
                </c:pt>
                <c:pt idx="1679">
                  <c:v>20</c:v>
                </c:pt>
                <c:pt idx="1680">
                  <c:v>20</c:v>
                </c:pt>
                <c:pt idx="1681">
                  <c:v>20</c:v>
                </c:pt>
                <c:pt idx="1682">
                  <c:v>20</c:v>
                </c:pt>
                <c:pt idx="1683">
                  <c:v>20</c:v>
                </c:pt>
                <c:pt idx="1684">
                  <c:v>20</c:v>
                </c:pt>
                <c:pt idx="1685">
                  <c:v>20</c:v>
                </c:pt>
                <c:pt idx="1686">
                  <c:v>20</c:v>
                </c:pt>
                <c:pt idx="1687">
                  <c:v>20</c:v>
                </c:pt>
                <c:pt idx="1688">
                  <c:v>20</c:v>
                </c:pt>
                <c:pt idx="1689">
                  <c:v>20</c:v>
                </c:pt>
                <c:pt idx="1690">
                  <c:v>20</c:v>
                </c:pt>
                <c:pt idx="1691">
                  <c:v>20</c:v>
                </c:pt>
                <c:pt idx="1692">
                  <c:v>20</c:v>
                </c:pt>
                <c:pt idx="1693">
                  <c:v>20</c:v>
                </c:pt>
                <c:pt idx="1694">
                  <c:v>20</c:v>
                </c:pt>
                <c:pt idx="1695">
                  <c:v>20</c:v>
                </c:pt>
                <c:pt idx="1696">
                  <c:v>20</c:v>
                </c:pt>
                <c:pt idx="1697">
                  <c:v>20</c:v>
                </c:pt>
                <c:pt idx="1698">
                  <c:v>20</c:v>
                </c:pt>
                <c:pt idx="1699">
                  <c:v>20</c:v>
                </c:pt>
                <c:pt idx="1700">
                  <c:v>20</c:v>
                </c:pt>
                <c:pt idx="1701">
                  <c:v>20</c:v>
                </c:pt>
                <c:pt idx="1702">
                  <c:v>20</c:v>
                </c:pt>
                <c:pt idx="1703">
                  <c:v>20</c:v>
                </c:pt>
                <c:pt idx="1704">
                  <c:v>20</c:v>
                </c:pt>
                <c:pt idx="1705">
                  <c:v>20</c:v>
                </c:pt>
                <c:pt idx="1706">
                  <c:v>20</c:v>
                </c:pt>
                <c:pt idx="1707">
                  <c:v>20</c:v>
                </c:pt>
                <c:pt idx="1708">
                  <c:v>20</c:v>
                </c:pt>
                <c:pt idx="1709">
                  <c:v>20</c:v>
                </c:pt>
                <c:pt idx="1710">
                  <c:v>20</c:v>
                </c:pt>
                <c:pt idx="1711">
                  <c:v>20</c:v>
                </c:pt>
                <c:pt idx="1712">
                  <c:v>20</c:v>
                </c:pt>
                <c:pt idx="1713">
                  <c:v>20</c:v>
                </c:pt>
                <c:pt idx="1714">
                  <c:v>20</c:v>
                </c:pt>
                <c:pt idx="1715">
                  <c:v>20</c:v>
                </c:pt>
                <c:pt idx="1716">
                  <c:v>20</c:v>
                </c:pt>
                <c:pt idx="1717">
                  <c:v>20</c:v>
                </c:pt>
                <c:pt idx="1718">
                  <c:v>20</c:v>
                </c:pt>
                <c:pt idx="1719">
                  <c:v>20</c:v>
                </c:pt>
                <c:pt idx="1720">
                  <c:v>20</c:v>
                </c:pt>
                <c:pt idx="1721">
                  <c:v>20</c:v>
                </c:pt>
                <c:pt idx="1722">
                  <c:v>20</c:v>
                </c:pt>
                <c:pt idx="1723">
                  <c:v>20</c:v>
                </c:pt>
                <c:pt idx="1724">
                  <c:v>20</c:v>
                </c:pt>
                <c:pt idx="1725">
                  <c:v>20</c:v>
                </c:pt>
                <c:pt idx="1726">
                  <c:v>20</c:v>
                </c:pt>
                <c:pt idx="1727">
                  <c:v>20</c:v>
                </c:pt>
                <c:pt idx="1728">
                  <c:v>20</c:v>
                </c:pt>
                <c:pt idx="1729">
                  <c:v>20</c:v>
                </c:pt>
                <c:pt idx="1730">
                  <c:v>20</c:v>
                </c:pt>
                <c:pt idx="1731">
                  <c:v>20</c:v>
                </c:pt>
                <c:pt idx="1732">
                  <c:v>20</c:v>
                </c:pt>
                <c:pt idx="1733">
                  <c:v>20</c:v>
                </c:pt>
                <c:pt idx="1734">
                  <c:v>20</c:v>
                </c:pt>
                <c:pt idx="1735">
                  <c:v>20</c:v>
                </c:pt>
                <c:pt idx="1736">
                  <c:v>20</c:v>
                </c:pt>
                <c:pt idx="1737">
                  <c:v>20</c:v>
                </c:pt>
                <c:pt idx="1738">
                  <c:v>20</c:v>
                </c:pt>
                <c:pt idx="1739">
                  <c:v>20</c:v>
                </c:pt>
                <c:pt idx="1740">
                  <c:v>20</c:v>
                </c:pt>
                <c:pt idx="1741">
                  <c:v>20</c:v>
                </c:pt>
                <c:pt idx="1742">
                  <c:v>20</c:v>
                </c:pt>
                <c:pt idx="1743">
                  <c:v>20</c:v>
                </c:pt>
                <c:pt idx="1744">
                  <c:v>20</c:v>
                </c:pt>
                <c:pt idx="1745">
                  <c:v>20</c:v>
                </c:pt>
                <c:pt idx="1746">
                  <c:v>20</c:v>
                </c:pt>
                <c:pt idx="1747">
                  <c:v>20</c:v>
                </c:pt>
                <c:pt idx="1748">
                  <c:v>20</c:v>
                </c:pt>
                <c:pt idx="1749">
                  <c:v>20</c:v>
                </c:pt>
                <c:pt idx="1750">
                  <c:v>20</c:v>
                </c:pt>
                <c:pt idx="1751">
                  <c:v>20</c:v>
                </c:pt>
                <c:pt idx="1752">
                  <c:v>20</c:v>
                </c:pt>
                <c:pt idx="1753">
                  <c:v>20</c:v>
                </c:pt>
                <c:pt idx="1754">
                  <c:v>20</c:v>
                </c:pt>
                <c:pt idx="1755">
                  <c:v>20</c:v>
                </c:pt>
                <c:pt idx="1756">
                  <c:v>20</c:v>
                </c:pt>
                <c:pt idx="1757">
                  <c:v>20</c:v>
                </c:pt>
                <c:pt idx="1758">
                  <c:v>20</c:v>
                </c:pt>
                <c:pt idx="1759">
                  <c:v>20</c:v>
                </c:pt>
                <c:pt idx="1760">
                  <c:v>20</c:v>
                </c:pt>
                <c:pt idx="1761">
                  <c:v>20</c:v>
                </c:pt>
                <c:pt idx="1762">
                  <c:v>20</c:v>
                </c:pt>
                <c:pt idx="1763">
                  <c:v>20</c:v>
                </c:pt>
                <c:pt idx="1764">
                  <c:v>20</c:v>
                </c:pt>
                <c:pt idx="1765">
                  <c:v>20</c:v>
                </c:pt>
                <c:pt idx="1766">
                  <c:v>20</c:v>
                </c:pt>
                <c:pt idx="1767">
                  <c:v>20</c:v>
                </c:pt>
                <c:pt idx="1768">
                  <c:v>20</c:v>
                </c:pt>
                <c:pt idx="1769">
                  <c:v>20</c:v>
                </c:pt>
                <c:pt idx="1770">
                  <c:v>20</c:v>
                </c:pt>
                <c:pt idx="1771">
                  <c:v>20</c:v>
                </c:pt>
                <c:pt idx="1772">
                  <c:v>20</c:v>
                </c:pt>
                <c:pt idx="1773">
                  <c:v>20</c:v>
                </c:pt>
                <c:pt idx="1774">
                  <c:v>20</c:v>
                </c:pt>
                <c:pt idx="1775">
                  <c:v>20</c:v>
                </c:pt>
                <c:pt idx="1776">
                  <c:v>20</c:v>
                </c:pt>
                <c:pt idx="1777">
                  <c:v>20</c:v>
                </c:pt>
                <c:pt idx="1778">
                  <c:v>20</c:v>
                </c:pt>
                <c:pt idx="1779">
                  <c:v>20</c:v>
                </c:pt>
                <c:pt idx="1780">
                  <c:v>20</c:v>
                </c:pt>
                <c:pt idx="1781">
                  <c:v>20</c:v>
                </c:pt>
                <c:pt idx="1782">
                  <c:v>20</c:v>
                </c:pt>
                <c:pt idx="1783">
                  <c:v>20</c:v>
                </c:pt>
                <c:pt idx="1784">
                  <c:v>20</c:v>
                </c:pt>
                <c:pt idx="1785">
                  <c:v>20</c:v>
                </c:pt>
                <c:pt idx="1786">
                  <c:v>20</c:v>
                </c:pt>
                <c:pt idx="1787">
                  <c:v>20</c:v>
                </c:pt>
                <c:pt idx="1788">
                  <c:v>20</c:v>
                </c:pt>
                <c:pt idx="1789">
                  <c:v>20</c:v>
                </c:pt>
                <c:pt idx="1790">
                  <c:v>20</c:v>
                </c:pt>
                <c:pt idx="1791">
                  <c:v>20</c:v>
                </c:pt>
                <c:pt idx="1792">
                  <c:v>20</c:v>
                </c:pt>
                <c:pt idx="1793">
                  <c:v>20</c:v>
                </c:pt>
                <c:pt idx="1794">
                  <c:v>20</c:v>
                </c:pt>
                <c:pt idx="1795">
                  <c:v>20</c:v>
                </c:pt>
                <c:pt idx="1796">
                  <c:v>20</c:v>
                </c:pt>
                <c:pt idx="1797">
                  <c:v>20</c:v>
                </c:pt>
                <c:pt idx="1798">
                  <c:v>20</c:v>
                </c:pt>
                <c:pt idx="1799">
                  <c:v>20</c:v>
                </c:pt>
                <c:pt idx="1800">
                  <c:v>20</c:v>
                </c:pt>
                <c:pt idx="1801">
                  <c:v>20</c:v>
                </c:pt>
                <c:pt idx="1802">
                  <c:v>20</c:v>
                </c:pt>
                <c:pt idx="1803">
                  <c:v>20</c:v>
                </c:pt>
                <c:pt idx="1804">
                  <c:v>20</c:v>
                </c:pt>
                <c:pt idx="1805">
                  <c:v>20</c:v>
                </c:pt>
                <c:pt idx="1806">
                  <c:v>20</c:v>
                </c:pt>
                <c:pt idx="1807">
                  <c:v>20</c:v>
                </c:pt>
                <c:pt idx="1808">
                  <c:v>20</c:v>
                </c:pt>
                <c:pt idx="1809">
                  <c:v>20</c:v>
                </c:pt>
                <c:pt idx="1810">
                  <c:v>20</c:v>
                </c:pt>
                <c:pt idx="1811">
                  <c:v>20</c:v>
                </c:pt>
                <c:pt idx="1812">
                  <c:v>20</c:v>
                </c:pt>
                <c:pt idx="1813">
                  <c:v>20</c:v>
                </c:pt>
                <c:pt idx="1814">
                  <c:v>20</c:v>
                </c:pt>
                <c:pt idx="1815">
                  <c:v>20</c:v>
                </c:pt>
                <c:pt idx="1816">
                  <c:v>20</c:v>
                </c:pt>
                <c:pt idx="1817">
                  <c:v>20</c:v>
                </c:pt>
                <c:pt idx="1818">
                  <c:v>20</c:v>
                </c:pt>
                <c:pt idx="1819">
                  <c:v>20</c:v>
                </c:pt>
                <c:pt idx="1820">
                  <c:v>20</c:v>
                </c:pt>
                <c:pt idx="1821">
                  <c:v>20</c:v>
                </c:pt>
                <c:pt idx="1822">
                  <c:v>20</c:v>
                </c:pt>
                <c:pt idx="1823">
                  <c:v>20</c:v>
                </c:pt>
                <c:pt idx="1824">
                  <c:v>20</c:v>
                </c:pt>
                <c:pt idx="1825">
                  <c:v>20</c:v>
                </c:pt>
                <c:pt idx="1826">
                  <c:v>20</c:v>
                </c:pt>
                <c:pt idx="1827">
                  <c:v>20</c:v>
                </c:pt>
                <c:pt idx="1828">
                  <c:v>20</c:v>
                </c:pt>
                <c:pt idx="1829">
                  <c:v>20</c:v>
                </c:pt>
                <c:pt idx="1830">
                  <c:v>20</c:v>
                </c:pt>
                <c:pt idx="1831">
                  <c:v>20</c:v>
                </c:pt>
                <c:pt idx="1832">
                  <c:v>20</c:v>
                </c:pt>
                <c:pt idx="1833">
                  <c:v>20</c:v>
                </c:pt>
                <c:pt idx="1834">
                  <c:v>20</c:v>
                </c:pt>
                <c:pt idx="1835">
                  <c:v>20</c:v>
                </c:pt>
                <c:pt idx="1836">
                  <c:v>20</c:v>
                </c:pt>
                <c:pt idx="1837">
                  <c:v>20</c:v>
                </c:pt>
                <c:pt idx="1838">
                  <c:v>20</c:v>
                </c:pt>
                <c:pt idx="1839">
                  <c:v>20</c:v>
                </c:pt>
                <c:pt idx="1840">
                  <c:v>20</c:v>
                </c:pt>
                <c:pt idx="1841">
                  <c:v>20</c:v>
                </c:pt>
                <c:pt idx="1842">
                  <c:v>20</c:v>
                </c:pt>
                <c:pt idx="1843">
                  <c:v>20</c:v>
                </c:pt>
                <c:pt idx="1844">
                  <c:v>20</c:v>
                </c:pt>
                <c:pt idx="1845">
                  <c:v>20</c:v>
                </c:pt>
                <c:pt idx="1846">
                  <c:v>20</c:v>
                </c:pt>
                <c:pt idx="1847">
                  <c:v>20</c:v>
                </c:pt>
                <c:pt idx="1848">
                  <c:v>20</c:v>
                </c:pt>
                <c:pt idx="1849">
                  <c:v>20</c:v>
                </c:pt>
                <c:pt idx="1850">
                  <c:v>20</c:v>
                </c:pt>
                <c:pt idx="1851">
                  <c:v>20</c:v>
                </c:pt>
                <c:pt idx="1852">
                  <c:v>20</c:v>
                </c:pt>
                <c:pt idx="1853">
                  <c:v>20</c:v>
                </c:pt>
                <c:pt idx="1854">
                  <c:v>20</c:v>
                </c:pt>
                <c:pt idx="1855">
                  <c:v>20</c:v>
                </c:pt>
                <c:pt idx="1856">
                  <c:v>20</c:v>
                </c:pt>
                <c:pt idx="1857">
                  <c:v>20</c:v>
                </c:pt>
                <c:pt idx="1858">
                  <c:v>20</c:v>
                </c:pt>
                <c:pt idx="1859">
                  <c:v>20</c:v>
                </c:pt>
                <c:pt idx="1860">
                  <c:v>20</c:v>
                </c:pt>
                <c:pt idx="1861">
                  <c:v>20</c:v>
                </c:pt>
                <c:pt idx="1862">
                  <c:v>20</c:v>
                </c:pt>
                <c:pt idx="1863">
                  <c:v>20</c:v>
                </c:pt>
                <c:pt idx="1864">
                  <c:v>20</c:v>
                </c:pt>
                <c:pt idx="1865">
                  <c:v>20</c:v>
                </c:pt>
                <c:pt idx="1866">
                  <c:v>20</c:v>
                </c:pt>
                <c:pt idx="1867">
                  <c:v>20</c:v>
                </c:pt>
                <c:pt idx="1868">
                  <c:v>20</c:v>
                </c:pt>
                <c:pt idx="1869">
                  <c:v>20</c:v>
                </c:pt>
                <c:pt idx="1870">
                  <c:v>20</c:v>
                </c:pt>
                <c:pt idx="1871">
                  <c:v>20</c:v>
                </c:pt>
                <c:pt idx="1872">
                  <c:v>20</c:v>
                </c:pt>
                <c:pt idx="1873">
                  <c:v>20</c:v>
                </c:pt>
                <c:pt idx="1874">
                  <c:v>20</c:v>
                </c:pt>
                <c:pt idx="1875">
                  <c:v>20</c:v>
                </c:pt>
                <c:pt idx="1876">
                  <c:v>20</c:v>
                </c:pt>
                <c:pt idx="1877">
                  <c:v>20</c:v>
                </c:pt>
                <c:pt idx="1878">
                  <c:v>20</c:v>
                </c:pt>
                <c:pt idx="1879">
                  <c:v>20</c:v>
                </c:pt>
                <c:pt idx="1880">
                  <c:v>20</c:v>
                </c:pt>
                <c:pt idx="1881">
                  <c:v>20</c:v>
                </c:pt>
                <c:pt idx="1882">
                  <c:v>20</c:v>
                </c:pt>
                <c:pt idx="1883">
                  <c:v>20</c:v>
                </c:pt>
                <c:pt idx="1884">
                  <c:v>20</c:v>
                </c:pt>
                <c:pt idx="1885">
                  <c:v>20</c:v>
                </c:pt>
                <c:pt idx="1886">
                  <c:v>20</c:v>
                </c:pt>
                <c:pt idx="1887">
                  <c:v>20</c:v>
                </c:pt>
                <c:pt idx="1888">
                  <c:v>20</c:v>
                </c:pt>
                <c:pt idx="1889">
                  <c:v>20</c:v>
                </c:pt>
                <c:pt idx="1890">
                  <c:v>20</c:v>
                </c:pt>
                <c:pt idx="1891">
                  <c:v>20</c:v>
                </c:pt>
                <c:pt idx="1892">
                  <c:v>20</c:v>
                </c:pt>
                <c:pt idx="1893">
                  <c:v>20</c:v>
                </c:pt>
                <c:pt idx="1894">
                  <c:v>20</c:v>
                </c:pt>
                <c:pt idx="1895">
                  <c:v>20</c:v>
                </c:pt>
                <c:pt idx="1896">
                  <c:v>20</c:v>
                </c:pt>
                <c:pt idx="1897">
                  <c:v>20</c:v>
                </c:pt>
                <c:pt idx="1898">
                  <c:v>20</c:v>
                </c:pt>
                <c:pt idx="1899">
                  <c:v>20</c:v>
                </c:pt>
                <c:pt idx="1900">
                  <c:v>20</c:v>
                </c:pt>
                <c:pt idx="1901">
                  <c:v>20</c:v>
                </c:pt>
                <c:pt idx="1902">
                  <c:v>20</c:v>
                </c:pt>
                <c:pt idx="1903">
                  <c:v>20</c:v>
                </c:pt>
                <c:pt idx="1904">
                  <c:v>20</c:v>
                </c:pt>
                <c:pt idx="1905">
                  <c:v>20</c:v>
                </c:pt>
                <c:pt idx="1906">
                  <c:v>20</c:v>
                </c:pt>
                <c:pt idx="1907">
                  <c:v>20</c:v>
                </c:pt>
                <c:pt idx="1908">
                  <c:v>20</c:v>
                </c:pt>
                <c:pt idx="1909">
                  <c:v>20</c:v>
                </c:pt>
                <c:pt idx="1910">
                  <c:v>20</c:v>
                </c:pt>
                <c:pt idx="1911">
                  <c:v>20</c:v>
                </c:pt>
                <c:pt idx="1912">
                  <c:v>20</c:v>
                </c:pt>
                <c:pt idx="1913">
                  <c:v>20</c:v>
                </c:pt>
                <c:pt idx="1914">
                  <c:v>20</c:v>
                </c:pt>
                <c:pt idx="1915">
                  <c:v>20</c:v>
                </c:pt>
                <c:pt idx="1916">
                  <c:v>20</c:v>
                </c:pt>
                <c:pt idx="1917">
                  <c:v>20</c:v>
                </c:pt>
                <c:pt idx="1918">
                  <c:v>20</c:v>
                </c:pt>
                <c:pt idx="1919">
                  <c:v>20</c:v>
                </c:pt>
                <c:pt idx="1920">
                  <c:v>20</c:v>
                </c:pt>
                <c:pt idx="1921">
                  <c:v>20</c:v>
                </c:pt>
                <c:pt idx="1922">
                  <c:v>20</c:v>
                </c:pt>
                <c:pt idx="1923">
                  <c:v>20</c:v>
                </c:pt>
                <c:pt idx="1924">
                  <c:v>20</c:v>
                </c:pt>
                <c:pt idx="1925">
                  <c:v>20</c:v>
                </c:pt>
                <c:pt idx="1926">
                  <c:v>20</c:v>
                </c:pt>
                <c:pt idx="1927">
                  <c:v>20</c:v>
                </c:pt>
                <c:pt idx="1928">
                  <c:v>20</c:v>
                </c:pt>
                <c:pt idx="1929">
                  <c:v>20</c:v>
                </c:pt>
                <c:pt idx="1930">
                  <c:v>20</c:v>
                </c:pt>
                <c:pt idx="1931">
                  <c:v>20</c:v>
                </c:pt>
                <c:pt idx="1932">
                  <c:v>20</c:v>
                </c:pt>
                <c:pt idx="1933">
                  <c:v>20</c:v>
                </c:pt>
                <c:pt idx="1934">
                  <c:v>20</c:v>
                </c:pt>
                <c:pt idx="1935">
                  <c:v>20</c:v>
                </c:pt>
                <c:pt idx="1936">
                  <c:v>20</c:v>
                </c:pt>
                <c:pt idx="1937">
                  <c:v>20</c:v>
                </c:pt>
                <c:pt idx="1938">
                  <c:v>20</c:v>
                </c:pt>
                <c:pt idx="1939">
                  <c:v>20</c:v>
                </c:pt>
                <c:pt idx="1940">
                  <c:v>20</c:v>
                </c:pt>
                <c:pt idx="1941">
                  <c:v>20</c:v>
                </c:pt>
                <c:pt idx="1942">
                  <c:v>20</c:v>
                </c:pt>
                <c:pt idx="1943">
                  <c:v>20</c:v>
                </c:pt>
                <c:pt idx="1944">
                  <c:v>20</c:v>
                </c:pt>
                <c:pt idx="1945">
                  <c:v>20</c:v>
                </c:pt>
                <c:pt idx="1946">
                  <c:v>20</c:v>
                </c:pt>
                <c:pt idx="1947">
                  <c:v>20</c:v>
                </c:pt>
                <c:pt idx="1948">
                  <c:v>20</c:v>
                </c:pt>
                <c:pt idx="1949">
                  <c:v>20</c:v>
                </c:pt>
                <c:pt idx="1950">
                  <c:v>20</c:v>
                </c:pt>
                <c:pt idx="1951">
                  <c:v>20</c:v>
                </c:pt>
                <c:pt idx="1952">
                  <c:v>20</c:v>
                </c:pt>
                <c:pt idx="1953">
                  <c:v>20</c:v>
                </c:pt>
                <c:pt idx="1954">
                  <c:v>20</c:v>
                </c:pt>
                <c:pt idx="1955">
                  <c:v>20</c:v>
                </c:pt>
                <c:pt idx="1956">
                  <c:v>20</c:v>
                </c:pt>
                <c:pt idx="1957">
                  <c:v>20</c:v>
                </c:pt>
                <c:pt idx="1958">
                  <c:v>20</c:v>
                </c:pt>
                <c:pt idx="1959">
                  <c:v>20</c:v>
                </c:pt>
                <c:pt idx="1960">
                  <c:v>20</c:v>
                </c:pt>
                <c:pt idx="1961">
                  <c:v>20</c:v>
                </c:pt>
                <c:pt idx="1962">
                  <c:v>20</c:v>
                </c:pt>
                <c:pt idx="1963">
                  <c:v>20</c:v>
                </c:pt>
                <c:pt idx="1964">
                  <c:v>20</c:v>
                </c:pt>
                <c:pt idx="1965">
                  <c:v>20</c:v>
                </c:pt>
                <c:pt idx="1966">
                  <c:v>20</c:v>
                </c:pt>
                <c:pt idx="1967">
                  <c:v>20</c:v>
                </c:pt>
                <c:pt idx="1968">
                  <c:v>20</c:v>
                </c:pt>
                <c:pt idx="1969">
                  <c:v>20</c:v>
                </c:pt>
                <c:pt idx="1970">
                  <c:v>20</c:v>
                </c:pt>
                <c:pt idx="1971">
                  <c:v>20</c:v>
                </c:pt>
                <c:pt idx="1972">
                  <c:v>20</c:v>
                </c:pt>
                <c:pt idx="1973">
                  <c:v>20</c:v>
                </c:pt>
                <c:pt idx="1974">
                  <c:v>20</c:v>
                </c:pt>
                <c:pt idx="1975">
                  <c:v>20</c:v>
                </c:pt>
                <c:pt idx="1976">
                  <c:v>20</c:v>
                </c:pt>
                <c:pt idx="1977">
                  <c:v>20</c:v>
                </c:pt>
                <c:pt idx="1978">
                  <c:v>20</c:v>
                </c:pt>
                <c:pt idx="1979">
                  <c:v>20</c:v>
                </c:pt>
                <c:pt idx="1980">
                  <c:v>20</c:v>
                </c:pt>
                <c:pt idx="1981">
                  <c:v>20</c:v>
                </c:pt>
                <c:pt idx="1982">
                  <c:v>20</c:v>
                </c:pt>
                <c:pt idx="1983">
                  <c:v>20</c:v>
                </c:pt>
                <c:pt idx="1984">
                  <c:v>20</c:v>
                </c:pt>
                <c:pt idx="1985">
                  <c:v>20</c:v>
                </c:pt>
                <c:pt idx="1986">
                  <c:v>20</c:v>
                </c:pt>
                <c:pt idx="1987">
                  <c:v>20</c:v>
                </c:pt>
                <c:pt idx="1988">
                  <c:v>20</c:v>
                </c:pt>
                <c:pt idx="1989">
                  <c:v>20</c:v>
                </c:pt>
                <c:pt idx="1990">
                  <c:v>20</c:v>
                </c:pt>
                <c:pt idx="1991">
                  <c:v>20</c:v>
                </c:pt>
                <c:pt idx="1992">
                  <c:v>20</c:v>
                </c:pt>
                <c:pt idx="1993">
                  <c:v>20</c:v>
                </c:pt>
                <c:pt idx="1994">
                  <c:v>20</c:v>
                </c:pt>
                <c:pt idx="1995">
                  <c:v>20</c:v>
                </c:pt>
                <c:pt idx="1996">
                  <c:v>20</c:v>
                </c:pt>
                <c:pt idx="1997">
                  <c:v>20</c:v>
                </c:pt>
                <c:pt idx="1998">
                  <c:v>20</c:v>
                </c:pt>
                <c:pt idx="1999">
                  <c:v>20</c:v>
                </c:pt>
                <c:pt idx="2000">
                  <c:v>20</c:v>
                </c:pt>
                <c:pt idx="2001">
                  <c:v>20</c:v>
                </c:pt>
                <c:pt idx="2002">
                  <c:v>20</c:v>
                </c:pt>
                <c:pt idx="2003">
                  <c:v>20</c:v>
                </c:pt>
                <c:pt idx="2004">
                  <c:v>20</c:v>
                </c:pt>
                <c:pt idx="2005">
                  <c:v>20</c:v>
                </c:pt>
                <c:pt idx="2006">
                  <c:v>20</c:v>
                </c:pt>
                <c:pt idx="2007">
                  <c:v>20</c:v>
                </c:pt>
                <c:pt idx="2008">
                  <c:v>20</c:v>
                </c:pt>
                <c:pt idx="2009">
                  <c:v>20</c:v>
                </c:pt>
                <c:pt idx="2010">
                  <c:v>20</c:v>
                </c:pt>
                <c:pt idx="2011">
                  <c:v>20</c:v>
                </c:pt>
                <c:pt idx="2012">
                  <c:v>20</c:v>
                </c:pt>
                <c:pt idx="2013">
                  <c:v>20</c:v>
                </c:pt>
                <c:pt idx="2014">
                  <c:v>20</c:v>
                </c:pt>
                <c:pt idx="2015">
                  <c:v>20</c:v>
                </c:pt>
                <c:pt idx="2016">
                  <c:v>20</c:v>
                </c:pt>
                <c:pt idx="2017">
                  <c:v>20</c:v>
                </c:pt>
                <c:pt idx="2018">
                  <c:v>20</c:v>
                </c:pt>
                <c:pt idx="2019">
                  <c:v>20</c:v>
                </c:pt>
                <c:pt idx="2020">
                  <c:v>20</c:v>
                </c:pt>
                <c:pt idx="2021">
                  <c:v>20</c:v>
                </c:pt>
                <c:pt idx="2022">
                  <c:v>20</c:v>
                </c:pt>
                <c:pt idx="2023">
                  <c:v>20</c:v>
                </c:pt>
                <c:pt idx="2024">
                  <c:v>20</c:v>
                </c:pt>
                <c:pt idx="2025">
                  <c:v>20</c:v>
                </c:pt>
                <c:pt idx="2026">
                  <c:v>20</c:v>
                </c:pt>
                <c:pt idx="2027">
                  <c:v>20</c:v>
                </c:pt>
                <c:pt idx="2028">
                  <c:v>20</c:v>
                </c:pt>
                <c:pt idx="2029">
                  <c:v>20</c:v>
                </c:pt>
                <c:pt idx="2030">
                  <c:v>20</c:v>
                </c:pt>
                <c:pt idx="2031">
                  <c:v>20</c:v>
                </c:pt>
                <c:pt idx="2032">
                  <c:v>20</c:v>
                </c:pt>
                <c:pt idx="2033">
                  <c:v>20</c:v>
                </c:pt>
                <c:pt idx="2034">
                  <c:v>20</c:v>
                </c:pt>
                <c:pt idx="2035">
                  <c:v>20</c:v>
                </c:pt>
                <c:pt idx="2036">
                  <c:v>20</c:v>
                </c:pt>
                <c:pt idx="2037">
                  <c:v>20</c:v>
                </c:pt>
                <c:pt idx="2038">
                  <c:v>20</c:v>
                </c:pt>
                <c:pt idx="2039">
                  <c:v>20</c:v>
                </c:pt>
                <c:pt idx="2040">
                  <c:v>20</c:v>
                </c:pt>
                <c:pt idx="2041">
                  <c:v>20</c:v>
                </c:pt>
                <c:pt idx="2042">
                  <c:v>20</c:v>
                </c:pt>
                <c:pt idx="2043">
                  <c:v>20</c:v>
                </c:pt>
                <c:pt idx="2044">
                  <c:v>20</c:v>
                </c:pt>
                <c:pt idx="2045">
                  <c:v>20</c:v>
                </c:pt>
                <c:pt idx="2046">
                  <c:v>20</c:v>
                </c:pt>
                <c:pt idx="2047">
                  <c:v>20</c:v>
                </c:pt>
                <c:pt idx="2048">
                  <c:v>20</c:v>
                </c:pt>
                <c:pt idx="2049">
                  <c:v>20</c:v>
                </c:pt>
                <c:pt idx="2050">
                  <c:v>20</c:v>
                </c:pt>
                <c:pt idx="2051">
                  <c:v>20</c:v>
                </c:pt>
                <c:pt idx="2052">
                  <c:v>20</c:v>
                </c:pt>
                <c:pt idx="2053">
                  <c:v>20</c:v>
                </c:pt>
                <c:pt idx="2054">
                  <c:v>20</c:v>
                </c:pt>
                <c:pt idx="2055">
                  <c:v>20</c:v>
                </c:pt>
                <c:pt idx="2056">
                  <c:v>20</c:v>
                </c:pt>
                <c:pt idx="2057">
                  <c:v>20</c:v>
                </c:pt>
                <c:pt idx="2058">
                  <c:v>20</c:v>
                </c:pt>
                <c:pt idx="2059">
                  <c:v>20</c:v>
                </c:pt>
                <c:pt idx="2060">
                  <c:v>20</c:v>
                </c:pt>
                <c:pt idx="2061">
                  <c:v>20</c:v>
                </c:pt>
                <c:pt idx="2062">
                  <c:v>20</c:v>
                </c:pt>
                <c:pt idx="2063">
                  <c:v>20</c:v>
                </c:pt>
                <c:pt idx="2064">
                  <c:v>20</c:v>
                </c:pt>
                <c:pt idx="2065">
                  <c:v>20</c:v>
                </c:pt>
                <c:pt idx="2066">
                  <c:v>20</c:v>
                </c:pt>
                <c:pt idx="2067">
                  <c:v>20</c:v>
                </c:pt>
                <c:pt idx="2068">
                  <c:v>20</c:v>
                </c:pt>
                <c:pt idx="2069">
                  <c:v>20</c:v>
                </c:pt>
                <c:pt idx="2070">
                  <c:v>20</c:v>
                </c:pt>
                <c:pt idx="2071">
                  <c:v>20</c:v>
                </c:pt>
                <c:pt idx="2072">
                  <c:v>20</c:v>
                </c:pt>
                <c:pt idx="2073">
                  <c:v>20</c:v>
                </c:pt>
                <c:pt idx="2074">
                  <c:v>20</c:v>
                </c:pt>
                <c:pt idx="2075">
                  <c:v>20</c:v>
                </c:pt>
                <c:pt idx="2076">
                  <c:v>20</c:v>
                </c:pt>
                <c:pt idx="2077">
                  <c:v>20</c:v>
                </c:pt>
                <c:pt idx="2078">
                  <c:v>20</c:v>
                </c:pt>
                <c:pt idx="2079">
                  <c:v>20</c:v>
                </c:pt>
                <c:pt idx="2080">
                  <c:v>20</c:v>
                </c:pt>
                <c:pt idx="2081">
                  <c:v>20</c:v>
                </c:pt>
                <c:pt idx="2082">
                  <c:v>20</c:v>
                </c:pt>
                <c:pt idx="2083">
                  <c:v>20</c:v>
                </c:pt>
                <c:pt idx="2084">
                  <c:v>20</c:v>
                </c:pt>
                <c:pt idx="2085">
                  <c:v>20</c:v>
                </c:pt>
                <c:pt idx="2086">
                  <c:v>20</c:v>
                </c:pt>
                <c:pt idx="2087">
                  <c:v>20</c:v>
                </c:pt>
                <c:pt idx="2088">
                  <c:v>20</c:v>
                </c:pt>
                <c:pt idx="2089">
                  <c:v>20</c:v>
                </c:pt>
                <c:pt idx="2090">
                  <c:v>20</c:v>
                </c:pt>
                <c:pt idx="2091">
                  <c:v>20</c:v>
                </c:pt>
                <c:pt idx="2092">
                  <c:v>20</c:v>
                </c:pt>
                <c:pt idx="2093">
                  <c:v>20</c:v>
                </c:pt>
                <c:pt idx="2094">
                  <c:v>20</c:v>
                </c:pt>
                <c:pt idx="2095">
                  <c:v>20</c:v>
                </c:pt>
                <c:pt idx="2096">
                  <c:v>20</c:v>
                </c:pt>
                <c:pt idx="2097">
                  <c:v>20</c:v>
                </c:pt>
                <c:pt idx="2098">
                  <c:v>20</c:v>
                </c:pt>
                <c:pt idx="2099">
                  <c:v>20</c:v>
                </c:pt>
                <c:pt idx="2100">
                  <c:v>20</c:v>
                </c:pt>
                <c:pt idx="2101">
                  <c:v>20</c:v>
                </c:pt>
                <c:pt idx="2102">
                  <c:v>20</c:v>
                </c:pt>
                <c:pt idx="2103">
                  <c:v>20</c:v>
                </c:pt>
                <c:pt idx="2104">
                  <c:v>20</c:v>
                </c:pt>
                <c:pt idx="2105">
                  <c:v>20</c:v>
                </c:pt>
                <c:pt idx="2106">
                  <c:v>20</c:v>
                </c:pt>
                <c:pt idx="2107">
                  <c:v>20</c:v>
                </c:pt>
                <c:pt idx="2108">
                  <c:v>20</c:v>
                </c:pt>
                <c:pt idx="2109">
                  <c:v>20</c:v>
                </c:pt>
                <c:pt idx="2110">
                  <c:v>20</c:v>
                </c:pt>
                <c:pt idx="2111">
                  <c:v>20</c:v>
                </c:pt>
                <c:pt idx="2112">
                  <c:v>20</c:v>
                </c:pt>
                <c:pt idx="2113">
                  <c:v>20</c:v>
                </c:pt>
                <c:pt idx="2114">
                  <c:v>20</c:v>
                </c:pt>
                <c:pt idx="2115">
                  <c:v>20</c:v>
                </c:pt>
                <c:pt idx="2116">
                  <c:v>20</c:v>
                </c:pt>
                <c:pt idx="2117">
                  <c:v>20</c:v>
                </c:pt>
                <c:pt idx="2118">
                  <c:v>20</c:v>
                </c:pt>
                <c:pt idx="2119">
                  <c:v>20</c:v>
                </c:pt>
                <c:pt idx="2120">
                  <c:v>20</c:v>
                </c:pt>
                <c:pt idx="2121">
                  <c:v>20</c:v>
                </c:pt>
                <c:pt idx="2122">
                  <c:v>20</c:v>
                </c:pt>
                <c:pt idx="2123">
                  <c:v>20</c:v>
                </c:pt>
                <c:pt idx="2124">
                  <c:v>20</c:v>
                </c:pt>
                <c:pt idx="2125">
                  <c:v>20</c:v>
                </c:pt>
                <c:pt idx="2126">
                  <c:v>20</c:v>
                </c:pt>
                <c:pt idx="2127">
                  <c:v>20</c:v>
                </c:pt>
                <c:pt idx="2128">
                  <c:v>20</c:v>
                </c:pt>
                <c:pt idx="2129">
                  <c:v>20</c:v>
                </c:pt>
                <c:pt idx="2130">
                  <c:v>20</c:v>
                </c:pt>
                <c:pt idx="2131">
                  <c:v>20</c:v>
                </c:pt>
                <c:pt idx="2132">
                  <c:v>20</c:v>
                </c:pt>
                <c:pt idx="2133">
                  <c:v>20</c:v>
                </c:pt>
                <c:pt idx="2134">
                  <c:v>20</c:v>
                </c:pt>
                <c:pt idx="2135">
                  <c:v>20</c:v>
                </c:pt>
                <c:pt idx="2136">
                  <c:v>20</c:v>
                </c:pt>
                <c:pt idx="2137">
                  <c:v>20</c:v>
                </c:pt>
                <c:pt idx="2138">
                  <c:v>20</c:v>
                </c:pt>
                <c:pt idx="2139">
                  <c:v>20</c:v>
                </c:pt>
                <c:pt idx="2140">
                  <c:v>20</c:v>
                </c:pt>
                <c:pt idx="2141">
                  <c:v>20</c:v>
                </c:pt>
                <c:pt idx="2142">
                  <c:v>20</c:v>
                </c:pt>
                <c:pt idx="2143">
                  <c:v>20</c:v>
                </c:pt>
                <c:pt idx="2144">
                  <c:v>20</c:v>
                </c:pt>
                <c:pt idx="2145">
                  <c:v>20</c:v>
                </c:pt>
                <c:pt idx="2146">
                  <c:v>20</c:v>
                </c:pt>
                <c:pt idx="2147">
                  <c:v>20</c:v>
                </c:pt>
                <c:pt idx="2148">
                  <c:v>20</c:v>
                </c:pt>
                <c:pt idx="2149">
                  <c:v>20</c:v>
                </c:pt>
                <c:pt idx="2150">
                  <c:v>20</c:v>
                </c:pt>
                <c:pt idx="2151">
                  <c:v>20</c:v>
                </c:pt>
                <c:pt idx="2152">
                  <c:v>20</c:v>
                </c:pt>
                <c:pt idx="2153">
                  <c:v>20</c:v>
                </c:pt>
                <c:pt idx="2154">
                  <c:v>20</c:v>
                </c:pt>
                <c:pt idx="2155">
                  <c:v>20</c:v>
                </c:pt>
                <c:pt idx="2156">
                  <c:v>20</c:v>
                </c:pt>
                <c:pt idx="2157">
                  <c:v>20</c:v>
                </c:pt>
                <c:pt idx="2158">
                  <c:v>20</c:v>
                </c:pt>
                <c:pt idx="2159">
                  <c:v>20</c:v>
                </c:pt>
                <c:pt idx="2160">
                  <c:v>20</c:v>
                </c:pt>
                <c:pt idx="2161">
                  <c:v>20</c:v>
                </c:pt>
                <c:pt idx="2162">
                  <c:v>20</c:v>
                </c:pt>
                <c:pt idx="2163">
                  <c:v>20</c:v>
                </c:pt>
                <c:pt idx="2164">
                  <c:v>20</c:v>
                </c:pt>
                <c:pt idx="2165">
                  <c:v>20</c:v>
                </c:pt>
                <c:pt idx="2166">
                  <c:v>20</c:v>
                </c:pt>
                <c:pt idx="2167">
                  <c:v>20</c:v>
                </c:pt>
                <c:pt idx="2168">
                  <c:v>20</c:v>
                </c:pt>
                <c:pt idx="2169">
                  <c:v>20</c:v>
                </c:pt>
                <c:pt idx="2170">
                  <c:v>20</c:v>
                </c:pt>
                <c:pt idx="2171">
                  <c:v>20</c:v>
                </c:pt>
                <c:pt idx="2172">
                  <c:v>20</c:v>
                </c:pt>
                <c:pt idx="2173">
                  <c:v>20</c:v>
                </c:pt>
                <c:pt idx="2174">
                  <c:v>20</c:v>
                </c:pt>
                <c:pt idx="2175">
                  <c:v>20</c:v>
                </c:pt>
                <c:pt idx="2176">
                  <c:v>20</c:v>
                </c:pt>
                <c:pt idx="2177">
                  <c:v>20</c:v>
                </c:pt>
                <c:pt idx="2178">
                  <c:v>20</c:v>
                </c:pt>
                <c:pt idx="2179">
                  <c:v>20</c:v>
                </c:pt>
                <c:pt idx="2180">
                  <c:v>20</c:v>
                </c:pt>
                <c:pt idx="2181">
                  <c:v>20</c:v>
                </c:pt>
                <c:pt idx="2182">
                  <c:v>20</c:v>
                </c:pt>
                <c:pt idx="2183">
                  <c:v>20</c:v>
                </c:pt>
                <c:pt idx="2184">
                  <c:v>20</c:v>
                </c:pt>
                <c:pt idx="2185">
                  <c:v>20</c:v>
                </c:pt>
                <c:pt idx="2186">
                  <c:v>20</c:v>
                </c:pt>
                <c:pt idx="2187">
                  <c:v>20</c:v>
                </c:pt>
                <c:pt idx="2188">
                  <c:v>20</c:v>
                </c:pt>
                <c:pt idx="2189">
                  <c:v>20</c:v>
                </c:pt>
                <c:pt idx="2190">
                  <c:v>20</c:v>
                </c:pt>
                <c:pt idx="2191">
                  <c:v>20</c:v>
                </c:pt>
                <c:pt idx="2192">
                  <c:v>20</c:v>
                </c:pt>
                <c:pt idx="2193">
                  <c:v>20</c:v>
                </c:pt>
                <c:pt idx="2194">
                  <c:v>20</c:v>
                </c:pt>
                <c:pt idx="2195">
                  <c:v>20</c:v>
                </c:pt>
                <c:pt idx="2196">
                  <c:v>20</c:v>
                </c:pt>
                <c:pt idx="2197">
                  <c:v>20</c:v>
                </c:pt>
                <c:pt idx="2198">
                  <c:v>20</c:v>
                </c:pt>
                <c:pt idx="2199">
                  <c:v>20</c:v>
                </c:pt>
                <c:pt idx="2200">
                  <c:v>20</c:v>
                </c:pt>
                <c:pt idx="2201">
                  <c:v>20</c:v>
                </c:pt>
                <c:pt idx="2202">
                  <c:v>20</c:v>
                </c:pt>
                <c:pt idx="2203">
                  <c:v>20</c:v>
                </c:pt>
                <c:pt idx="2204">
                  <c:v>20</c:v>
                </c:pt>
                <c:pt idx="2205">
                  <c:v>20</c:v>
                </c:pt>
                <c:pt idx="2206">
                  <c:v>20</c:v>
                </c:pt>
                <c:pt idx="2207">
                  <c:v>20</c:v>
                </c:pt>
                <c:pt idx="2208">
                  <c:v>20</c:v>
                </c:pt>
                <c:pt idx="2209">
                  <c:v>20</c:v>
                </c:pt>
                <c:pt idx="2210">
                  <c:v>20</c:v>
                </c:pt>
                <c:pt idx="2211">
                  <c:v>20</c:v>
                </c:pt>
                <c:pt idx="2212">
                  <c:v>20</c:v>
                </c:pt>
                <c:pt idx="2213">
                  <c:v>20</c:v>
                </c:pt>
                <c:pt idx="2214">
                  <c:v>20</c:v>
                </c:pt>
                <c:pt idx="2215">
                  <c:v>20</c:v>
                </c:pt>
                <c:pt idx="2216">
                  <c:v>20</c:v>
                </c:pt>
                <c:pt idx="2217">
                  <c:v>20</c:v>
                </c:pt>
                <c:pt idx="2218">
                  <c:v>20</c:v>
                </c:pt>
                <c:pt idx="2219">
                  <c:v>20</c:v>
                </c:pt>
                <c:pt idx="2220">
                  <c:v>20</c:v>
                </c:pt>
                <c:pt idx="2221">
                  <c:v>20</c:v>
                </c:pt>
                <c:pt idx="2222">
                  <c:v>20</c:v>
                </c:pt>
                <c:pt idx="2223">
                  <c:v>20</c:v>
                </c:pt>
                <c:pt idx="2224">
                  <c:v>20</c:v>
                </c:pt>
                <c:pt idx="2225">
                  <c:v>20</c:v>
                </c:pt>
                <c:pt idx="2226">
                  <c:v>20</c:v>
                </c:pt>
                <c:pt idx="2227">
                  <c:v>20</c:v>
                </c:pt>
                <c:pt idx="2228">
                  <c:v>20</c:v>
                </c:pt>
                <c:pt idx="2229">
                  <c:v>20</c:v>
                </c:pt>
                <c:pt idx="2230">
                  <c:v>20</c:v>
                </c:pt>
                <c:pt idx="2231">
                  <c:v>20</c:v>
                </c:pt>
                <c:pt idx="2232">
                  <c:v>20</c:v>
                </c:pt>
                <c:pt idx="2233">
                  <c:v>20</c:v>
                </c:pt>
                <c:pt idx="2234">
                  <c:v>20</c:v>
                </c:pt>
                <c:pt idx="2235">
                  <c:v>20</c:v>
                </c:pt>
                <c:pt idx="2236">
                  <c:v>20</c:v>
                </c:pt>
                <c:pt idx="2237">
                  <c:v>20</c:v>
                </c:pt>
                <c:pt idx="2238">
                  <c:v>20</c:v>
                </c:pt>
                <c:pt idx="2239">
                  <c:v>20</c:v>
                </c:pt>
                <c:pt idx="2240">
                  <c:v>20</c:v>
                </c:pt>
                <c:pt idx="2241">
                  <c:v>20</c:v>
                </c:pt>
                <c:pt idx="2242">
                  <c:v>20</c:v>
                </c:pt>
                <c:pt idx="2243">
                  <c:v>20</c:v>
                </c:pt>
                <c:pt idx="2244">
                  <c:v>20</c:v>
                </c:pt>
                <c:pt idx="2245">
                  <c:v>20</c:v>
                </c:pt>
                <c:pt idx="2246">
                  <c:v>20</c:v>
                </c:pt>
                <c:pt idx="2247">
                  <c:v>20</c:v>
                </c:pt>
                <c:pt idx="2248">
                  <c:v>20</c:v>
                </c:pt>
                <c:pt idx="2249">
                  <c:v>20</c:v>
                </c:pt>
                <c:pt idx="2250">
                  <c:v>20</c:v>
                </c:pt>
                <c:pt idx="2251">
                  <c:v>20</c:v>
                </c:pt>
                <c:pt idx="2252">
                  <c:v>20</c:v>
                </c:pt>
                <c:pt idx="2253">
                  <c:v>20</c:v>
                </c:pt>
                <c:pt idx="2254">
                  <c:v>20</c:v>
                </c:pt>
                <c:pt idx="2255">
                  <c:v>20</c:v>
                </c:pt>
                <c:pt idx="2256">
                  <c:v>20</c:v>
                </c:pt>
                <c:pt idx="2257">
                  <c:v>20</c:v>
                </c:pt>
                <c:pt idx="2258">
                  <c:v>20</c:v>
                </c:pt>
                <c:pt idx="2259">
                  <c:v>20</c:v>
                </c:pt>
                <c:pt idx="2260">
                  <c:v>20</c:v>
                </c:pt>
                <c:pt idx="2261">
                  <c:v>20</c:v>
                </c:pt>
                <c:pt idx="2262">
                  <c:v>20</c:v>
                </c:pt>
                <c:pt idx="2263">
                  <c:v>20</c:v>
                </c:pt>
                <c:pt idx="2264">
                  <c:v>20</c:v>
                </c:pt>
                <c:pt idx="2265">
                  <c:v>20</c:v>
                </c:pt>
                <c:pt idx="2266">
                  <c:v>20</c:v>
                </c:pt>
                <c:pt idx="2267">
                  <c:v>20</c:v>
                </c:pt>
                <c:pt idx="2268">
                  <c:v>20</c:v>
                </c:pt>
                <c:pt idx="2269">
                  <c:v>20</c:v>
                </c:pt>
                <c:pt idx="2270">
                  <c:v>20</c:v>
                </c:pt>
                <c:pt idx="2271">
                  <c:v>20</c:v>
                </c:pt>
                <c:pt idx="2272">
                  <c:v>20</c:v>
                </c:pt>
                <c:pt idx="2273">
                  <c:v>20</c:v>
                </c:pt>
                <c:pt idx="2274">
                  <c:v>20</c:v>
                </c:pt>
                <c:pt idx="2275">
                  <c:v>20</c:v>
                </c:pt>
                <c:pt idx="2276">
                  <c:v>20</c:v>
                </c:pt>
                <c:pt idx="2277">
                  <c:v>20</c:v>
                </c:pt>
                <c:pt idx="2278">
                  <c:v>20</c:v>
                </c:pt>
                <c:pt idx="2279">
                  <c:v>20</c:v>
                </c:pt>
                <c:pt idx="2280">
                  <c:v>20</c:v>
                </c:pt>
                <c:pt idx="2281">
                  <c:v>20</c:v>
                </c:pt>
                <c:pt idx="2282">
                  <c:v>20</c:v>
                </c:pt>
                <c:pt idx="2283">
                  <c:v>20</c:v>
                </c:pt>
                <c:pt idx="2284">
                  <c:v>20</c:v>
                </c:pt>
                <c:pt idx="2285">
                  <c:v>20</c:v>
                </c:pt>
                <c:pt idx="2286">
                  <c:v>20</c:v>
                </c:pt>
                <c:pt idx="2287">
                  <c:v>20</c:v>
                </c:pt>
                <c:pt idx="2288">
                  <c:v>20</c:v>
                </c:pt>
                <c:pt idx="2289">
                  <c:v>20</c:v>
                </c:pt>
                <c:pt idx="2290">
                  <c:v>20</c:v>
                </c:pt>
                <c:pt idx="2291">
                  <c:v>20</c:v>
                </c:pt>
                <c:pt idx="2292">
                  <c:v>20</c:v>
                </c:pt>
                <c:pt idx="2293">
                  <c:v>20</c:v>
                </c:pt>
                <c:pt idx="2294">
                  <c:v>20</c:v>
                </c:pt>
                <c:pt idx="2295">
                  <c:v>20</c:v>
                </c:pt>
                <c:pt idx="2296">
                  <c:v>20</c:v>
                </c:pt>
                <c:pt idx="2297">
                  <c:v>20</c:v>
                </c:pt>
                <c:pt idx="2298">
                  <c:v>20</c:v>
                </c:pt>
                <c:pt idx="2299">
                  <c:v>20</c:v>
                </c:pt>
                <c:pt idx="2300">
                  <c:v>20</c:v>
                </c:pt>
                <c:pt idx="2301">
                  <c:v>20</c:v>
                </c:pt>
                <c:pt idx="2302">
                  <c:v>20</c:v>
                </c:pt>
                <c:pt idx="2303">
                  <c:v>20</c:v>
                </c:pt>
                <c:pt idx="2304">
                  <c:v>20</c:v>
                </c:pt>
                <c:pt idx="2305">
                  <c:v>20</c:v>
                </c:pt>
                <c:pt idx="2306">
                  <c:v>20</c:v>
                </c:pt>
                <c:pt idx="2307">
                  <c:v>20</c:v>
                </c:pt>
                <c:pt idx="2308">
                  <c:v>20</c:v>
                </c:pt>
                <c:pt idx="2309">
                  <c:v>20</c:v>
                </c:pt>
                <c:pt idx="2310">
                  <c:v>20</c:v>
                </c:pt>
                <c:pt idx="2311">
                  <c:v>20</c:v>
                </c:pt>
                <c:pt idx="2312">
                  <c:v>20</c:v>
                </c:pt>
                <c:pt idx="2313">
                  <c:v>20</c:v>
                </c:pt>
                <c:pt idx="2314">
                  <c:v>20</c:v>
                </c:pt>
                <c:pt idx="2315">
                  <c:v>20</c:v>
                </c:pt>
                <c:pt idx="2316">
                  <c:v>20</c:v>
                </c:pt>
                <c:pt idx="2317">
                  <c:v>20</c:v>
                </c:pt>
                <c:pt idx="2318">
                  <c:v>20</c:v>
                </c:pt>
                <c:pt idx="2319">
                  <c:v>20</c:v>
                </c:pt>
                <c:pt idx="2320">
                  <c:v>20</c:v>
                </c:pt>
                <c:pt idx="2321">
                  <c:v>20</c:v>
                </c:pt>
                <c:pt idx="2322">
                  <c:v>20</c:v>
                </c:pt>
                <c:pt idx="2323">
                  <c:v>20</c:v>
                </c:pt>
                <c:pt idx="2324">
                  <c:v>20</c:v>
                </c:pt>
                <c:pt idx="2325">
                  <c:v>20</c:v>
                </c:pt>
                <c:pt idx="2326">
                  <c:v>20</c:v>
                </c:pt>
                <c:pt idx="2327">
                  <c:v>20</c:v>
                </c:pt>
                <c:pt idx="2328">
                  <c:v>20</c:v>
                </c:pt>
                <c:pt idx="2329">
                  <c:v>20</c:v>
                </c:pt>
                <c:pt idx="2330">
                  <c:v>20</c:v>
                </c:pt>
                <c:pt idx="2331">
                  <c:v>20</c:v>
                </c:pt>
                <c:pt idx="2332">
                  <c:v>20</c:v>
                </c:pt>
                <c:pt idx="2333">
                  <c:v>20</c:v>
                </c:pt>
                <c:pt idx="2334">
                  <c:v>20</c:v>
                </c:pt>
                <c:pt idx="2335">
                  <c:v>20</c:v>
                </c:pt>
                <c:pt idx="2336">
                  <c:v>20</c:v>
                </c:pt>
                <c:pt idx="2337">
                  <c:v>20</c:v>
                </c:pt>
                <c:pt idx="2338">
                  <c:v>20</c:v>
                </c:pt>
                <c:pt idx="2339">
                  <c:v>20</c:v>
                </c:pt>
                <c:pt idx="2340">
                  <c:v>20</c:v>
                </c:pt>
                <c:pt idx="2341">
                  <c:v>20</c:v>
                </c:pt>
                <c:pt idx="2342">
                  <c:v>20</c:v>
                </c:pt>
                <c:pt idx="2343">
                  <c:v>20</c:v>
                </c:pt>
                <c:pt idx="2344">
                  <c:v>20</c:v>
                </c:pt>
                <c:pt idx="2345">
                  <c:v>20</c:v>
                </c:pt>
                <c:pt idx="2346">
                  <c:v>20</c:v>
                </c:pt>
                <c:pt idx="2347">
                  <c:v>20</c:v>
                </c:pt>
                <c:pt idx="2348">
                  <c:v>20</c:v>
                </c:pt>
                <c:pt idx="2349">
                  <c:v>20</c:v>
                </c:pt>
                <c:pt idx="2350">
                  <c:v>20</c:v>
                </c:pt>
                <c:pt idx="2351">
                  <c:v>20</c:v>
                </c:pt>
                <c:pt idx="2352">
                  <c:v>20</c:v>
                </c:pt>
                <c:pt idx="2353">
                  <c:v>20</c:v>
                </c:pt>
                <c:pt idx="2354">
                  <c:v>20</c:v>
                </c:pt>
                <c:pt idx="2355">
                  <c:v>20</c:v>
                </c:pt>
                <c:pt idx="2356">
                  <c:v>20</c:v>
                </c:pt>
                <c:pt idx="2357">
                  <c:v>20</c:v>
                </c:pt>
                <c:pt idx="2358">
                  <c:v>20</c:v>
                </c:pt>
                <c:pt idx="2359">
                  <c:v>20</c:v>
                </c:pt>
                <c:pt idx="2360">
                  <c:v>20</c:v>
                </c:pt>
                <c:pt idx="2361">
                  <c:v>20</c:v>
                </c:pt>
                <c:pt idx="2362">
                  <c:v>20</c:v>
                </c:pt>
                <c:pt idx="2363">
                  <c:v>20</c:v>
                </c:pt>
                <c:pt idx="2364">
                  <c:v>20</c:v>
                </c:pt>
                <c:pt idx="2365">
                  <c:v>20</c:v>
                </c:pt>
                <c:pt idx="2366">
                  <c:v>20</c:v>
                </c:pt>
                <c:pt idx="2367">
                  <c:v>20</c:v>
                </c:pt>
                <c:pt idx="2368">
                  <c:v>20</c:v>
                </c:pt>
                <c:pt idx="2369">
                  <c:v>20</c:v>
                </c:pt>
                <c:pt idx="2370">
                  <c:v>20</c:v>
                </c:pt>
                <c:pt idx="2371">
                  <c:v>20</c:v>
                </c:pt>
                <c:pt idx="2372">
                  <c:v>20</c:v>
                </c:pt>
                <c:pt idx="2373">
                  <c:v>20</c:v>
                </c:pt>
                <c:pt idx="2374">
                  <c:v>20</c:v>
                </c:pt>
                <c:pt idx="2375">
                  <c:v>20</c:v>
                </c:pt>
                <c:pt idx="2376">
                  <c:v>20</c:v>
                </c:pt>
                <c:pt idx="2377">
                  <c:v>20</c:v>
                </c:pt>
                <c:pt idx="2378">
                  <c:v>20</c:v>
                </c:pt>
                <c:pt idx="2379">
                  <c:v>20</c:v>
                </c:pt>
                <c:pt idx="2380">
                  <c:v>20</c:v>
                </c:pt>
                <c:pt idx="2381">
                  <c:v>20</c:v>
                </c:pt>
                <c:pt idx="2382">
                  <c:v>20</c:v>
                </c:pt>
                <c:pt idx="2383">
                  <c:v>20</c:v>
                </c:pt>
                <c:pt idx="2384">
                  <c:v>20</c:v>
                </c:pt>
                <c:pt idx="2385">
                  <c:v>20</c:v>
                </c:pt>
                <c:pt idx="2386">
                  <c:v>20</c:v>
                </c:pt>
                <c:pt idx="2387">
                  <c:v>20</c:v>
                </c:pt>
                <c:pt idx="2388">
                  <c:v>20</c:v>
                </c:pt>
                <c:pt idx="2389">
                  <c:v>20</c:v>
                </c:pt>
                <c:pt idx="2390">
                  <c:v>20</c:v>
                </c:pt>
                <c:pt idx="2391">
                  <c:v>20</c:v>
                </c:pt>
                <c:pt idx="2392">
                  <c:v>20</c:v>
                </c:pt>
                <c:pt idx="2393">
                  <c:v>20</c:v>
                </c:pt>
                <c:pt idx="2394">
                  <c:v>20</c:v>
                </c:pt>
                <c:pt idx="2395">
                  <c:v>20</c:v>
                </c:pt>
                <c:pt idx="2396">
                  <c:v>20</c:v>
                </c:pt>
                <c:pt idx="2397">
                  <c:v>20</c:v>
                </c:pt>
                <c:pt idx="2398">
                  <c:v>20</c:v>
                </c:pt>
                <c:pt idx="2399">
                  <c:v>20</c:v>
                </c:pt>
                <c:pt idx="2400">
                  <c:v>20</c:v>
                </c:pt>
                <c:pt idx="2401">
                  <c:v>20</c:v>
                </c:pt>
                <c:pt idx="2402">
                  <c:v>20</c:v>
                </c:pt>
                <c:pt idx="2403">
                  <c:v>20</c:v>
                </c:pt>
                <c:pt idx="2404">
                  <c:v>20</c:v>
                </c:pt>
                <c:pt idx="2405">
                  <c:v>20</c:v>
                </c:pt>
                <c:pt idx="2406">
                  <c:v>20</c:v>
                </c:pt>
                <c:pt idx="2407">
                  <c:v>20</c:v>
                </c:pt>
                <c:pt idx="2408">
                  <c:v>20</c:v>
                </c:pt>
                <c:pt idx="2409">
                  <c:v>20</c:v>
                </c:pt>
                <c:pt idx="2410">
                  <c:v>20</c:v>
                </c:pt>
                <c:pt idx="2411">
                  <c:v>20</c:v>
                </c:pt>
                <c:pt idx="2412">
                  <c:v>20</c:v>
                </c:pt>
                <c:pt idx="2413">
                  <c:v>20</c:v>
                </c:pt>
                <c:pt idx="2414">
                  <c:v>20</c:v>
                </c:pt>
                <c:pt idx="2415">
                  <c:v>20</c:v>
                </c:pt>
                <c:pt idx="2416">
                  <c:v>20</c:v>
                </c:pt>
                <c:pt idx="2417">
                  <c:v>20</c:v>
                </c:pt>
                <c:pt idx="2418">
                  <c:v>20</c:v>
                </c:pt>
                <c:pt idx="2419">
                  <c:v>20</c:v>
                </c:pt>
                <c:pt idx="2420">
                  <c:v>20</c:v>
                </c:pt>
                <c:pt idx="2421">
                  <c:v>20</c:v>
                </c:pt>
                <c:pt idx="2422">
                  <c:v>20</c:v>
                </c:pt>
                <c:pt idx="2423">
                  <c:v>20</c:v>
                </c:pt>
                <c:pt idx="2424">
                  <c:v>20</c:v>
                </c:pt>
                <c:pt idx="2425">
                  <c:v>20</c:v>
                </c:pt>
                <c:pt idx="2426">
                  <c:v>20</c:v>
                </c:pt>
                <c:pt idx="2427">
                  <c:v>20</c:v>
                </c:pt>
                <c:pt idx="2428">
                  <c:v>20</c:v>
                </c:pt>
                <c:pt idx="2429">
                  <c:v>20</c:v>
                </c:pt>
                <c:pt idx="2430">
                  <c:v>20</c:v>
                </c:pt>
                <c:pt idx="2431">
                  <c:v>20</c:v>
                </c:pt>
                <c:pt idx="2432">
                  <c:v>20</c:v>
                </c:pt>
                <c:pt idx="2433">
                  <c:v>20</c:v>
                </c:pt>
                <c:pt idx="2434">
                  <c:v>20</c:v>
                </c:pt>
                <c:pt idx="2435">
                  <c:v>20</c:v>
                </c:pt>
                <c:pt idx="2436">
                  <c:v>20</c:v>
                </c:pt>
                <c:pt idx="2437">
                  <c:v>20</c:v>
                </c:pt>
                <c:pt idx="2438">
                  <c:v>20</c:v>
                </c:pt>
                <c:pt idx="2439">
                  <c:v>20</c:v>
                </c:pt>
                <c:pt idx="2440">
                  <c:v>20</c:v>
                </c:pt>
                <c:pt idx="2441">
                  <c:v>20</c:v>
                </c:pt>
                <c:pt idx="2442">
                  <c:v>20</c:v>
                </c:pt>
                <c:pt idx="2443">
                  <c:v>20</c:v>
                </c:pt>
                <c:pt idx="2444">
                  <c:v>20</c:v>
                </c:pt>
                <c:pt idx="2445">
                  <c:v>20</c:v>
                </c:pt>
                <c:pt idx="2446">
                  <c:v>20</c:v>
                </c:pt>
                <c:pt idx="2447">
                  <c:v>20</c:v>
                </c:pt>
                <c:pt idx="2448">
                  <c:v>20</c:v>
                </c:pt>
                <c:pt idx="2449">
                  <c:v>20</c:v>
                </c:pt>
                <c:pt idx="2450">
                  <c:v>20</c:v>
                </c:pt>
                <c:pt idx="2451">
                  <c:v>20</c:v>
                </c:pt>
                <c:pt idx="2452">
                  <c:v>20</c:v>
                </c:pt>
                <c:pt idx="2453">
                  <c:v>20</c:v>
                </c:pt>
                <c:pt idx="2454">
                  <c:v>20</c:v>
                </c:pt>
                <c:pt idx="2455">
                  <c:v>20</c:v>
                </c:pt>
                <c:pt idx="2456">
                  <c:v>20</c:v>
                </c:pt>
                <c:pt idx="2457">
                  <c:v>20</c:v>
                </c:pt>
                <c:pt idx="2458">
                  <c:v>20</c:v>
                </c:pt>
                <c:pt idx="2459">
                  <c:v>20</c:v>
                </c:pt>
                <c:pt idx="2460">
                  <c:v>20</c:v>
                </c:pt>
                <c:pt idx="2461">
                  <c:v>20</c:v>
                </c:pt>
                <c:pt idx="2462">
                  <c:v>20</c:v>
                </c:pt>
                <c:pt idx="2463">
                  <c:v>20</c:v>
                </c:pt>
                <c:pt idx="2464">
                  <c:v>20</c:v>
                </c:pt>
                <c:pt idx="2465">
                  <c:v>20</c:v>
                </c:pt>
                <c:pt idx="2466">
                  <c:v>20</c:v>
                </c:pt>
                <c:pt idx="2467">
                  <c:v>20</c:v>
                </c:pt>
                <c:pt idx="2468">
                  <c:v>20</c:v>
                </c:pt>
                <c:pt idx="2469">
                  <c:v>20</c:v>
                </c:pt>
                <c:pt idx="2470">
                  <c:v>20</c:v>
                </c:pt>
                <c:pt idx="2471">
                  <c:v>20</c:v>
                </c:pt>
                <c:pt idx="2472">
                  <c:v>20</c:v>
                </c:pt>
                <c:pt idx="2473">
                  <c:v>20</c:v>
                </c:pt>
                <c:pt idx="2474">
                  <c:v>20</c:v>
                </c:pt>
                <c:pt idx="2475">
                  <c:v>20</c:v>
                </c:pt>
                <c:pt idx="2476">
                  <c:v>20</c:v>
                </c:pt>
                <c:pt idx="2477">
                  <c:v>20</c:v>
                </c:pt>
                <c:pt idx="2478">
                  <c:v>20</c:v>
                </c:pt>
                <c:pt idx="2479">
                  <c:v>20</c:v>
                </c:pt>
                <c:pt idx="2480">
                  <c:v>20</c:v>
                </c:pt>
                <c:pt idx="2481">
                  <c:v>20</c:v>
                </c:pt>
                <c:pt idx="2482">
                  <c:v>20</c:v>
                </c:pt>
                <c:pt idx="2483">
                  <c:v>20</c:v>
                </c:pt>
                <c:pt idx="2484">
                  <c:v>20</c:v>
                </c:pt>
                <c:pt idx="2485">
                  <c:v>20</c:v>
                </c:pt>
                <c:pt idx="2486">
                  <c:v>20</c:v>
                </c:pt>
                <c:pt idx="2487">
                  <c:v>20</c:v>
                </c:pt>
                <c:pt idx="2488">
                  <c:v>20</c:v>
                </c:pt>
                <c:pt idx="2489">
                  <c:v>20</c:v>
                </c:pt>
                <c:pt idx="2490">
                  <c:v>20</c:v>
                </c:pt>
                <c:pt idx="2491">
                  <c:v>20</c:v>
                </c:pt>
                <c:pt idx="2492">
                  <c:v>20</c:v>
                </c:pt>
                <c:pt idx="2493">
                  <c:v>20</c:v>
                </c:pt>
                <c:pt idx="2494">
                  <c:v>20</c:v>
                </c:pt>
                <c:pt idx="2495">
                  <c:v>20</c:v>
                </c:pt>
                <c:pt idx="2496">
                  <c:v>20</c:v>
                </c:pt>
                <c:pt idx="2497">
                  <c:v>20</c:v>
                </c:pt>
                <c:pt idx="2498">
                  <c:v>20</c:v>
                </c:pt>
                <c:pt idx="2499">
                  <c:v>20</c:v>
                </c:pt>
                <c:pt idx="2500">
                  <c:v>20</c:v>
                </c:pt>
                <c:pt idx="2501">
                  <c:v>20</c:v>
                </c:pt>
                <c:pt idx="2502">
                  <c:v>20</c:v>
                </c:pt>
                <c:pt idx="2503">
                  <c:v>20</c:v>
                </c:pt>
                <c:pt idx="2504">
                  <c:v>20</c:v>
                </c:pt>
                <c:pt idx="2505">
                  <c:v>20</c:v>
                </c:pt>
                <c:pt idx="2506">
                  <c:v>20</c:v>
                </c:pt>
                <c:pt idx="2507">
                  <c:v>20</c:v>
                </c:pt>
                <c:pt idx="2508">
                  <c:v>20</c:v>
                </c:pt>
                <c:pt idx="2509">
                  <c:v>20</c:v>
                </c:pt>
                <c:pt idx="2510">
                  <c:v>20</c:v>
                </c:pt>
                <c:pt idx="2511">
                  <c:v>20</c:v>
                </c:pt>
                <c:pt idx="2512">
                  <c:v>20</c:v>
                </c:pt>
                <c:pt idx="2513">
                  <c:v>20</c:v>
                </c:pt>
                <c:pt idx="2514">
                  <c:v>20</c:v>
                </c:pt>
                <c:pt idx="2515">
                  <c:v>20</c:v>
                </c:pt>
                <c:pt idx="2516">
                  <c:v>20</c:v>
                </c:pt>
                <c:pt idx="2517">
                  <c:v>20</c:v>
                </c:pt>
                <c:pt idx="2518">
                  <c:v>20</c:v>
                </c:pt>
                <c:pt idx="2519">
                  <c:v>20</c:v>
                </c:pt>
                <c:pt idx="2520">
                  <c:v>20</c:v>
                </c:pt>
                <c:pt idx="2521">
                  <c:v>20</c:v>
                </c:pt>
                <c:pt idx="2522">
                  <c:v>20</c:v>
                </c:pt>
                <c:pt idx="2523">
                  <c:v>20</c:v>
                </c:pt>
                <c:pt idx="2524">
                  <c:v>20</c:v>
                </c:pt>
                <c:pt idx="2525">
                  <c:v>20</c:v>
                </c:pt>
                <c:pt idx="2526">
                  <c:v>20</c:v>
                </c:pt>
                <c:pt idx="2527">
                  <c:v>20</c:v>
                </c:pt>
                <c:pt idx="2528">
                  <c:v>20</c:v>
                </c:pt>
                <c:pt idx="2529">
                  <c:v>20</c:v>
                </c:pt>
                <c:pt idx="2530">
                  <c:v>20</c:v>
                </c:pt>
                <c:pt idx="2531">
                  <c:v>20</c:v>
                </c:pt>
                <c:pt idx="2532">
                  <c:v>20</c:v>
                </c:pt>
                <c:pt idx="2533">
                  <c:v>20</c:v>
                </c:pt>
                <c:pt idx="2534">
                  <c:v>20</c:v>
                </c:pt>
                <c:pt idx="2535">
                  <c:v>20</c:v>
                </c:pt>
                <c:pt idx="2536">
                  <c:v>20</c:v>
                </c:pt>
                <c:pt idx="2537">
                  <c:v>20</c:v>
                </c:pt>
                <c:pt idx="2538">
                  <c:v>20</c:v>
                </c:pt>
                <c:pt idx="2539">
                  <c:v>20</c:v>
                </c:pt>
                <c:pt idx="2540">
                  <c:v>20</c:v>
                </c:pt>
                <c:pt idx="2541">
                  <c:v>20</c:v>
                </c:pt>
                <c:pt idx="2542">
                  <c:v>20</c:v>
                </c:pt>
                <c:pt idx="2543">
                  <c:v>20</c:v>
                </c:pt>
                <c:pt idx="2544">
                  <c:v>20</c:v>
                </c:pt>
                <c:pt idx="2545">
                  <c:v>20</c:v>
                </c:pt>
                <c:pt idx="2546">
                  <c:v>20</c:v>
                </c:pt>
                <c:pt idx="2547">
                  <c:v>20</c:v>
                </c:pt>
                <c:pt idx="2548">
                  <c:v>20</c:v>
                </c:pt>
                <c:pt idx="2549">
                  <c:v>20</c:v>
                </c:pt>
                <c:pt idx="2550">
                  <c:v>20</c:v>
                </c:pt>
                <c:pt idx="2551">
                  <c:v>20</c:v>
                </c:pt>
                <c:pt idx="2552">
                  <c:v>20</c:v>
                </c:pt>
                <c:pt idx="2553">
                  <c:v>20</c:v>
                </c:pt>
                <c:pt idx="2554">
                  <c:v>20</c:v>
                </c:pt>
                <c:pt idx="2555">
                  <c:v>20</c:v>
                </c:pt>
                <c:pt idx="2556">
                  <c:v>20</c:v>
                </c:pt>
                <c:pt idx="2557">
                  <c:v>20</c:v>
                </c:pt>
                <c:pt idx="2558">
                  <c:v>20</c:v>
                </c:pt>
                <c:pt idx="2559">
                  <c:v>20</c:v>
                </c:pt>
                <c:pt idx="2560">
                  <c:v>20</c:v>
                </c:pt>
                <c:pt idx="2561">
                  <c:v>20</c:v>
                </c:pt>
                <c:pt idx="2562">
                  <c:v>20</c:v>
                </c:pt>
                <c:pt idx="2563">
                  <c:v>20</c:v>
                </c:pt>
                <c:pt idx="2564">
                  <c:v>20</c:v>
                </c:pt>
                <c:pt idx="2565">
                  <c:v>20</c:v>
                </c:pt>
                <c:pt idx="2566">
                  <c:v>20</c:v>
                </c:pt>
                <c:pt idx="2567">
                  <c:v>20</c:v>
                </c:pt>
                <c:pt idx="2568">
                  <c:v>20</c:v>
                </c:pt>
                <c:pt idx="2569">
                  <c:v>20</c:v>
                </c:pt>
                <c:pt idx="2570">
                  <c:v>20</c:v>
                </c:pt>
                <c:pt idx="2571">
                  <c:v>20</c:v>
                </c:pt>
                <c:pt idx="2572">
                  <c:v>20</c:v>
                </c:pt>
                <c:pt idx="2573">
                  <c:v>20</c:v>
                </c:pt>
                <c:pt idx="2574">
                  <c:v>20</c:v>
                </c:pt>
                <c:pt idx="2575">
                  <c:v>20</c:v>
                </c:pt>
                <c:pt idx="2576">
                  <c:v>20</c:v>
                </c:pt>
                <c:pt idx="2577">
                  <c:v>20</c:v>
                </c:pt>
                <c:pt idx="2578">
                  <c:v>20</c:v>
                </c:pt>
                <c:pt idx="2579">
                  <c:v>20</c:v>
                </c:pt>
                <c:pt idx="2580">
                  <c:v>20</c:v>
                </c:pt>
                <c:pt idx="2581">
                  <c:v>20</c:v>
                </c:pt>
                <c:pt idx="2582">
                  <c:v>20</c:v>
                </c:pt>
                <c:pt idx="2583">
                  <c:v>20</c:v>
                </c:pt>
                <c:pt idx="2584">
                  <c:v>20</c:v>
                </c:pt>
                <c:pt idx="2585">
                  <c:v>20</c:v>
                </c:pt>
                <c:pt idx="2586">
                  <c:v>20</c:v>
                </c:pt>
                <c:pt idx="2587">
                  <c:v>20</c:v>
                </c:pt>
                <c:pt idx="2588">
                  <c:v>20</c:v>
                </c:pt>
                <c:pt idx="2589">
                  <c:v>20</c:v>
                </c:pt>
                <c:pt idx="2590">
                  <c:v>20</c:v>
                </c:pt>
                <c:pt idx="2591">
                  <c:v>20</c:v>
                </c:pt>
                <c:pt idx="2592">
                  <c:v>20</c:v>
                </c:pt>
                <c:pt idx="2593">
                  <c:v>20</c:v>
                </c:pt>
                <c:pt idx="2594">
                  <c:v>20</c:v>
                </c:pt>
                <c:pt idx="2595">
                  <c:v>20</c:v>
                </c:pt>
                <c:pt idx="2596">
                  <c:v>20</c:v>
                </c:pt>
                <c:pt idx="2597">
                  <c:v>20</c:v>
                </c:pt>
                <c:pt idx="2598">
                  <c:v>20</c:v>
                </c:pt>
                <c:pt idx="2599">
                  <c:v>20</c:v>
                </c:pt>
                <c:pt idx="2600">
                  <c:v>20</c:v>
                </c:pt>
                <c:pt idx="2601">
                  <c:v>20</c:v>
                </c:pt>
                <c:pt idx="2602">
                  <c:v>20</c:v>
                </c:pt>
                <c:pt idx="2603">
                  <c:v>20</c:v>
                </c:pt>
                <c:pt idx="2604">
                  <c:v>20</c:v>
                </c:pt>
                <c:pt idx="2605">
                  <c:v>20</c:v>
                </c:pt>
                <c:pt idx="2606">
                  <c:v>20</c:v>
                </c:pt>
                <c:pt idx="2607">
                  <c:v>20</c:v>
                </c:pt>
                <c:pt idx="2608">
                  <c:v>20</c:v>
                </c:pt>
                <c:pt idx="2609">
                  <c:v>20</c:v>
                </c:pt>
                <c:pt idx="2610">
                  <c:v>20</c:v>
                </c:pt>
                <c:pt idx="2611">
                  <c:v>20</c:v>
                </c:pt>
                <c:pt idx="2612">
                  <c:v>20</c:v>
                </c:pt>
                <c:pt idx="2613">
                  <c:v>20</c:v>
                </c:pt>
                <c:pt idx="2614">
                  <c:v>20</c:v>
                </c:pt>
                <c:pt idx="2615">
                  <c:v>20</c:v>
                </c:pt>
                <c:pt idx="2616">
                  <c:v>20</c:v>
                </c:pt>
                <c:pt idx="2617">
                  <c:v>20</c:v>
                </c:pt>
                <c:pt idx="2618">
                  <c:v>20</c:v>
                </c:pt>
                <c:pt idx="2619">
                  <c:v>20</c:v>
                </c:pt>
                <c:pt idx="2620">
                  <c:v>20</c:v>
                </c:pt>
                <c:pt idx="2621">
                  <c:v>20</c:v>
                </c:pt>
                <c:pt idx="2622">
                  <c:v>20</c:v>
                </c:pt>
                <c:pt idx="2623">
                  <c:v>20</c:v>
                </c:pt>
                <c:pt idx="2624">
                  <c:v>20</c:v>
                </c:pt>
                <c:pt idx="2625">
                  <c:v>20</c:v>
                </c:pt>
                <c:pt idx="2626">
                  <c:v>20</c:v>
                </c:pt>
                <c:pt idx="2627">
                  <c:v>20</c:v>
                </c:pt>
                <c:pt idx="2628">
                  <c:v>20</c:v>
                </c:pt>
                <c:pt idx="2629">
                  <c:v>20</c:v>
                </c:pt>
                <c:pt idx="2630">
                  <c:v>20</c:v>
                </c:pt>
                <c:pt idx="2631">
                  <c:v>20</c:v>
                </c:pt>
                <c:pt idx="2632">
                  <c:v>20</c:v>
                </c:pt>
                <c:pt idx="2633">
                  <c:v>20</c:v>
                </c:pt>
                <c:pt idx="2634">
                  <c:v>20</c:v>
                </c:pt>
                <c:pt idx="2635">
                  <c:v>20</c:v>
                </c:pt>
                <c:pt idx="2636">
                  <c:v>20</c:v>
                </c:pt>
                <c:pt idx="2637">
                  <c:v>20</c:v>
                </c:pt>
                <c:pt idx="2638">
                  <c:v>20</c:v>
                </c:pt>
                <c:pt idx="2639">
                  <c:v>20</c:v>
                </c:pt>
                <c:pt idx="2640">
                  <c:v>20</c:v>
                </c:pt>
                <c:pt idx="2641">
                  <c:v>20</c:v>
                </c:pt>
                <c:pt idx="2642">
                  <c:v>20</c:v>
                </c:pt>
                <c:pt idx="2643">
                  <c:v>20</c:v>
                </c:pt>
                <c:pt idx="2644">
                  <c:v>20</c:v>
                </c:pt>
                <c:pt idx="2645">
                  <c:v>20</c:v>
                </c:pt>
                <c:pt idx="2646">
                  <c:v>20</c:v>
                </c:pt>
                <c:pt idx="2647">
                  <c:v>20</c:v>
                </c:pt>
                <c:pt idx="2648">
                  <c:v>20</c:v>
                </c:pt>
                <c:pt idx="2649">
                  <c:v>20</c:v>
                </c:pt>
                <c:pt idx="2650">
                  <c:v>20</c:v>
                </c:pt>
                <c:pt idx="2651">
                  <c:v>20</c:v>
                </c:pt>
                <c:pt idx="2652">
                  <c:v>20</c:v>
                </c:pt>
                <c:pt idx="2653">
                  <c:v>20</c:v>
                </c:pt>
                <c:pt idx="2654">
                  <c:v>20</c:v>
                </c:pt>
                <c:pt idx="2655">
                  <c:v>20</c:v>
                </c:pt>
                <c:pt idx="2656">
                  <c:v>20</c:v>
                </c:pt>
                <c:pt idx="2657">
                  <c:v>20</c:v>
                </c:pt>
                <c:pt idx="2658">
                  <c:v>20</c:v>
                </c:pt>
                <c:pt idx="2659">
                  <c:v>20</c:v>
                </c:pt>
                <c:pt idx="2660">
                  <c:v>20</c:v>
                </c:pt>
                <c:pt idx="2661">
                  <c:v>20</c:v>
                </c:pt>
                <c:pt idx="2662">
                  <c:v>20</c:v>
                </c:pt>
                <c:pt idx="2663">
                  <c:v>20</c:v>
                </c:pt>
                <c:pt idx="2664">
                  <c:v>20</c:v>
                </c:pt>
                <c:pt idx="2665">
                  <c:v>20</c:v>
                </c:pt>
                <c:pt idx="2666">
                  <c:v>20</c:v>
                </c:pt>
                <c:pt idx="2667">
                  <c:v>20</c:v>
                </c:pt>
                <c:pt idx="2668">
                  <c:v>20</c:v>
                </c:pt>
                <c:pt idx="2669">
                  <c:v>20</c:v>
                </c:pt>
                <c:pt idx="2670">
                  <c:v>20</c:v>
                </c:pt>
                <c:pt idx="2671">
                  <c:v>20</c:v>
                </c:pt>
                <c:pt idx="2672">
                  <c:v>20</c:v>
                </c:pt>
                <c:pt idx="2673">
                  <c:v>20</c:v>
                </c:pt>
                <c:pt idx="2674">
                  <c:v>20</c:v>
                </c:pt>
                <c:pt idx="2675">
                  <c:v>20</c:v>
                </c:pt>
                <c:pt idx="2676">
                  <c:v>20</c:v>
                </c:pt>
                <c:pt idx="2677">
                  <c:v>20</c:v>
                </c:pt>
                <c:pt idx="2678">
                  <c:v>20</c:v>
                </c:pt>
                <c:pt idx="2679">
                  <c:v>20</c:v>
                </c:pt>
                <c:pt idx="2680">
                  <c:v>20</c:v>
                </c:pt>
                <c:pt idx="2681">
                  <c:v>20</c:v>
                </c:pt>
                <c:pt idx="2682">
                  <c:v>20</c:v>
                </c:pt>
                <c:pt idx="2683">
                  <c:v>20</c:v>
                </c:pt>
                <c:pt idx="2684">
                  <c:v>20</c:v>
                </c:pt>
                <c:pt idx="2685">
                  <c:v>20</c:v>
                </c:pt>
                <c:pt idx="2686">
                  <c:v>20</c:v>
                </c:pt>
                <c:pt idx="2687">
                  <c:v>20</c:v>
                </c:pt>
                <c:pt idx="2688">
                  <c:v>20</c:v>
                </c:pt>
                <c:pt idx="2689">
                  <c:v>20</c:v>
                </c:pt>
                <c:pt idx="2690">
                  <c:v>20</c:v>
                </c:pt>
                <c:pt idx="2691">
                  <c:v>20</c:v>
                </c:pt>
                <c:pt idx="2692">
                  <c:v>20</c:v>
                </c:pt>
                <c:pt idx="2693">
                  <c:v>20</c:v>
                </c:pt>
                <c:pt idx="2694">
                  <c:v>20</c:v>
                </c:pt>
                <c:pt idx="2695">
                  <c:v>20</c:v>
                </c:pt>
                <c:pt idx="2696">
                  <c:v>20</c:v>
                </c:pt>
                <c:pt idx="2697">
                  <c:v>20</c:v>
                </c:pt>
                <c:pt idx="2698">
                  <c:v>20</c:v>
                </c:pt>
                <c:pt idx="2699">
                  <c:v>20</c:v>
                </c:pt>
                <c:pt idx="2700">
                  <c:v>20</c:v>
                </c:pt>
                <c:pt idx="2701">
                  <c:v>20</c:v>
                </c:pt>
                <c:pt idx="2702">
                  <c:v>20</c:v>
                </c:pt>
                <c:pt idx="2703">
                  <c:v>20</c:v>
                </c:pt>
                <c:pt idx="2704">
                  <c:v>20</c:v>
                </c:pt>
                <c:pt idx="2705">
                  <c:v>20</c:v>
                </c:pt>
                <c:pt idx="2706">
                  <c:v>20</c:v>
                </c:pt>
                <c:pt idx="2707">
                  <c:v>20</c:v>
                </c:pt>
                <c:pt idx="2708">
                  <c:v>20</c:v>
                </c:pt>
                <c:pt idx="2709">
                  <c:v>20</c:v>
                </c:pt>
                <c:pt idx="2710">
                  <c:v>20</c:v>
                </c:pt>
                <c:pt idx="2711">
                  <c:v>20</c:v>
                </c:pt>
                <c:pt idx="2712">
                  <c:v>20</c:v>
                </c:pt>
                <c:pt idx="2713">
                  <c:v>20</c:v>
                </c:pt>
                <c:pt idx="2714">
                  <c:v>20</c:v>
                </c:pt>
                <c:pt idx="2715">
                  <c:v>20</c:v>
                </c:pt>
                <c:pt idx="2716">
                  <c:v>20</c:v>
                </c:pt>
                <c:pt idx="2717">
                  <c:v>20</c:v>
                </c:pt>
                <c:pt idx="2718">
                  <c:v>20</c:v>
                </c:pt>
                <c:pt idx="2719">
                  <c:v>20</c:v>
                </c:pt>
                <c:pt idx="2720">
                  <c:v>20</c:v>
                </c:pt>
                <c:pt idx="2721">
                  <c:v>20</c:v>
                </c:pt>
                <c:pt idx="2722">
                  <c:v>20</c:v>
                </c:pt>
                <c:pt idx="2723">
                  <c:v>20</c:v>
                </c:pt>
                <c:pt idx="2724">
                  <c:v>20</c:v>
                </c:pt>
                <c:pt idx="2725">
                  <c:v>20</c:v>
                </c:pt>
                <c:pt idx="2726">
                  <c:v>20</c:v>
                </c:pt>
                <c:pt idx="2727">
                  <c:v>20</c:v>
                </c:pt>
                <c:pt idx="2728">
                  <c:v>20</c:v>
                </c:pt>
                <c:pt idx="2729">
                  <c:v>20</c:v>
                </c:pt>
                <c:pt idx="2730">
                  <c:v>20</c:v>
                </c:pt>
                <c:pt idx="2731">
                  <c:v>20</c:v>
                </c:pt>
                <c:pt idx="2732">
                  <c:v>20</c:v>
                </c:pt>
                <c:pt idx="2733">
                  <c:v>20</c:v>
                </c:pt>
                <c:pt idx="2734">
                  <c:v>20</c:v>
                </c:pt>
                <c:pt idx="2735">
                  <c:v>20</c:v>
                </c:pt>
                <c:pt idx="2736">
                  <c:v>20</c:v>
                </c:pt>
                <c:pt idx="2737">
                  <c:v>20</c:v>
                </c:pt>
                <c:pt idx="2738">
                  <c:v>20</c:v>
                </c:pt>
                <c:pt idx="2739">
                  <c:v>20</c:v>
                </c:pt>
                <c:pt idx="2740">
                  <c:v>20</c:v>
                </c:pt>
                <c:pt idx="2741">
                  <c:v>20</c:v>
                </c:pt>
                <c:pt idx="2742">
                  <c:v>20</c:v>
                </c:pt>
                <c:pt idx="2743">
                  <c:v>20</c:v>
                </c:pt>
                <c:pt idx="2744">
                  <c:v>20</c:v>
                </c:pt>
                <c:pt idx="2745">
                  <c:v>20</c:v>
                </c:pt>
                <c:pt idx="2746">
                  <c:v>20</c:v>
                </c:pt>
                <c:pt idx="2747">
                  <c:v>20</c:v>
                </c:pt>
                <c:pt idx="2748">
                  <c:v>20</c:v>
                </c:pt>
                <c:pt idx="2749">
                  <c:v>20</c:v>
                </c:pt>
                <c:pt idx="2750">
                  <c:v>20</c:v>
                </c:pt>
                <c:pt idx="2751">
                  <c:v>20</c:v>
                </c:pt>
                <c:pt idx="2752">
                  <c:v>20</c:v>
                </c:pt>
                <c:pt idx="2753">
                  <c:v>20</c:v>
                </c:pt>
                <c:pt idx="2754">
                  <c:v>20</c:v>
                </c:pt>
                <c:pt idx="2755">
                  <c:v>20</c:v>
                </c:pt>
                <c:pt idx="2756">
                  <c:v>20</c:v>
                </c:pt>
                <c:pt idx="2757">
                  <c:v>20</c:v>
                </c:pt>
                <c:pt idx="2758">
                  <c:v>20</c:v>
                </c:pt>
                <c:pt idx="2759">
                  <c:v>20</c:v>
                </c:pt>
                <c:pt idx="2760">
                  <c:v>20</c:v>
                </c:pt>
                <c:pt idx="2761">
                  <c:v>20</c:v>
                </c:pt>
                <c:pt idx="2762">
                  <c:v>20</c:v>
                </c:pt>
                <c:pt idx="2763">
                  <c:v>20</c:v>
                </c:pt>
                <c:pt idx="2764">
                  <c:v>20</c:v>
                </c:pt>
                <c:pt idx="2765">
                  <c:v>20</c:v>
                </c:pt>
                <c:pt idx="2766">
                  <c:v>20</c:v>
                </c:pt>
                <c:pt idx="2767">
                  <c:v>20</c:v>
                </c:pt>
                <c:pt idx="2768">
                  <c:v>20</c:v>
                </c:pt>
                <c:pt idx="2769">
                  <c:v>20</c:v>
                </c:pt>
                <c:pt idx="2770">
                  <c:v>20</c:v>
                </c:pt>
                <c:pt idx="2771">
                  <c:v>20</c:v>
                </c:pt>
                <c:pt idx="2772">
                  <c:v>20</c:v>
                </c:pt>
                <c:pt idx="2773">
                  <c:v>20</c:v>
                </c:pt>
                <c:pt idx="2774">
                  <c:v>20</c:v>
                </c:pt>
                <c:pt idx="2775">
                  <c:v>20</c:v>
                </c:pt>
                <c:pt idx="2776">
                  <c:v>20</c:v>
                </c:pt>
                <c:pt idx="2777">
                  <c:v>20</c:v>
                </c:pt>
                <c:pt idx="2778">
                  <c:v>20</c:v>
                </c:pt>
                <c:pt idx="2779">
                  <c:v>20</c:v>
                </c:pt>
                <c:pt idx="2780">
                  <c:v>20</c:v>
                </c:pt>
                <c:pt idx="2781">
                  <c:v>20</c:v>
                </c:pt>
                <c:pt idx="2782">
                  <c:v>20</c:v>
                </c:pt>
                <c:pt idx="2783">
                  <c:v>20</c:v>
                </c:pt>
                <c:pt idx="2784">
                  <c:v>20</c:v>
                </c:pt>
                <c:pt idx="2785">
                  <c:v>20</c:v>
                </c:pt>
                <c:pt idx="2786">
                  <c:v>20</c:v>
                </c:pt>
                <c:pt idx="2787">
                  <c:v>20</c:v>
                </c:pt>
                <c:pt idx="2788">
                  <c:v>20</c:v>
                </c:pt>
                <c:pt idx="2789">
                  <c:v>20</c:v>
                </c:pt>
                <c:pt idx="2790">
                  <c:v>20</c:v>
                </c:pt>
                <c:pt idx="2791">
                  <c:v>20</c:v>
                </c:pt>
                <c:pt idx="2792">
                  <c:v>20</c:v>
                </c:pt>
                <c:pt idx="2793">
                  <c:v>20</c:v>
                </c:pt>
                <c:pt idx="2794">
                  <c:v>20</c:v>
                </c:pt>
                <c:pt idx="2795">
                  <c:v>20</c:v>
                </c:pt>
                <c:pt idx="2796">
                  <c:v>20</c:v>
                </c:pt>
                <c:pt idx="2797">
                  <c:v>20</c:v>
                </c:pt>
                <c:pt idx="2798">
                  <c:v>20</c:v>
                </c:pt>
                <c:pt idx="2799">
                  <c:v>20</c:v>
                </c:pt>
                <c:pt idx="2800">
                  <c:v>20</c:v>
                </c:pt>
                <c:pt idx="2801">
                  <c:v>20</c:v>
                </c:pt>
                <c:pt idx="2802">
                  <c:v>20</c:v>
                </c:pt>
                <c:pt idx="2803">
                  <c:v>20</c:v>
                </c:pt>
                <c:pt idx="2804">
                  <c:v>20</c:v>
                </c:pt>
                <c:pt idx="2805">
                  <c:v>20</c:v>
                </c:pt>
                <c:pt idx="2806">
                  <c:v>20</c:v>
                </c:pt>
                <c:pt idx="2807">
                  <c:v>20</c:v>
                </c:pt>
                <c:pt idx="2808">
                  <c:v>20</c:v>
                </c:pt>
                <c:pt idx="2809">
                  <c:v>20</c:v>
                </c:pt>
                <c:pt idx="2810">
                  <c:v>20</c:v>
                </c:pt>
                <c:pt idx="2811">
                  <c:v>20</c:v>
                </c:pt>
                <c:pt idx="2812">
                  <c:v>20</c:v>
                </c:pt>
                <c:pt idx="2813">
                  <c:v>20</c:v>
                </c:pt>
                <c:pt idx="2814">
                  <c:v>20</c:v>
                </c:pt>
                <c:pt idx="2815">
                  <c:v>20</c:v>
                </c:pt>
                <c:pt idx="2816">
                  <c:v>20</c:v>
                </c:pt>
                <c:pt idx="2817">
                  <c:v>20</c:v>
                </c:pt>
                <c:pt idx="2818">
                  <c:v>20</c:v>
                </c:pt>
                <c:pt idx="2819">
                  <c:v>20</c:v>
                </c:pt>
                <c:pt idx="2820">
                  <c:v>20</c:v>
                </c:pt>
                <c:pt idx="2821">
                  <c:v>20</c:v>
                </c:pt>
                <c:pt idx="2822">
                  <c:v>20</c:v>
                </c:pt>
                <c:pt idx="2823">
                  <c:v>20</c:v>
                </c:pt>
                <c:pt idx="2824">
                  <c:v>20</c:v>
                </c:pt>
                <c:pt idx="2825">
                  <c:v>20</c:v>
                </c:pt>
                <c:pt idx="2826">
                  <c:v>20</c:v>
                </c:pt>
                <c:pt idx="2827">
                  <c:v>20</c:v>
                </c:pt>
                <c:pt idx="2828">
                  <c:v>20</c:v>
                </c:pt>
                <c:pt idx="2829">
                  <c:v>20</c:v>
                </c:pt>
                <c:pt idx="2830">
                  <c:v>20</c:v>
                </c:pt>
                <c:pt idx="2831">
                  <c:v>20</c:v>
                </c:pt>
                <c:pt idx="2832">
                  <c:v>20</c:v>
                </c:pt>
                <c:pt idx="2833">
                  <c:v>20</c:v>
                </c:pt>
                <c:pt idx="2834">
                  <c:v>20</c:v>
                </c:pt>
                <c:pt idx="2835">
                  <c:v>20</c:v>
                </c:pt>
                <c:pt idx="2836">
                  <c:v>20</c:v>
                </c:pt>
                <c:pt idx="2837">
                  <c:v>20</c:v>
                </c:pt>
                <c:pt idx="2838">
                  <c:v>20</c:v>
                </c:pt>
                <c:pt idx="2839">
                  <c:v>20</c:v>
                </c:pt>
                <c:pt idx="2840">
                  <c:v>20</c:v>
                </c:pt>
                <c:pt idx="2841">
                  <c:v>20</c:v>
                </c:pt>
                <c:pt idx="2842">
                  <c:v>20</c:v>
                </c:pt>
                <c:pt idx="2843">
                  <c:v>20</c:v>
                </c:pt>
                <c:pt idx="2844">
                  <c:v>20</c:v>
                </c:pt>
                <c:pt idx="2845">
                  <c:v>20</c:v>
                </c:pt>
                <c:pt idx="2846">
                  <c:v>20</c:v>
                </c:pt>
                <c:pt idx="2847">
                  <c:v>20</c:v>
                </c:pt>
                <c:pt idx="2848">
                  <c:v>20</c:v>
                </c:pt>
                <c:pt idx="2849">
                  <c:v>20</c:v>
                </c:pt>
                <c:pt idx="2850">
                  <c:v>20</c:v>
                </c:pt>
                <c:pt idx="2851">
                  <c:v>20</c:v>
                </c:pt>
                <c:pt idx="2852">
                  <c:v>20</c:v>
                </c:pt>
                <c:pt idx="2853">
                  <c:v>20</c:v>
                </c:pt>
                <c:pt idx="2854">
                  <c:v>20</c:v>
                </c:pt>
                <c:pt idx="2855">
                  <c:v>20</c:v>
                </c:pt>
                <c:pt idx="2856">
                  <c:v>20</c:v>
                </c:pt>
                <c:pt idx="2857">
                  <c:v>20</c:v>
                </c:pt>
                <c:pt idx="2858">
                  <c:v>20</c:v>
                </c:pt>
                <c:pt idx="2859">
                  <c:v>20</c:v>
                </c:pt>
                <c:pt idx="2860">
                  <c:v>20</c:v>
                </c:pt>
                <c:pt idx="2861">
                  <c:v>20</c:v>
                </c:pt>
                <c:pt idx="2862">
                  <c:v>20</c:v>
                </c:pt>
                <c:pt idx="2863">
                  <c:v>20</c:v>
                </c:pt>
                <c:pt idx="2864">
                  <c:v>20</c:v>
                </c:pt>
                <c:pt idx="2865">
                  <c:v>20</c:v>
                </c:pt>
                <c:pt idx="2866">
                  <c:v>20</c:v>
                </c:pt>
                <c:pt idx="2867">
                  <c:v>20</c:v>
                </c:pt>
                <c:pt idx="2868">
                  <c:v>20</c:v>
                </c:pt>
                <c:pt idx="2869">
                  <c:v>20</c:v>
                </c:pt>
                <c:pt idx="2870">
                  <c:v>20</c:v>
                </c:pt>
                <c:pt idx="2871">
                  <c:v>20</c:v>
                </c:pt>
                <c:pt idx="2872">
                  <c:v>20</c:v>
                </c:pt>
                <c:pt idx="2873">
                  <c:v>20</c:v>
                </c:pt>
                <c:pt idx="2874">
                  <c:v>20</c:v>
                </c:pt>
                <c:pt idx="2875">
                  <c:v>20</c:v>
                </c:pt>
                <c:pt idx="2876">
                  <c:v>20</c:v>
                </c:pt>
                <c:pt idx="2877">
                  <c:v>20</c:v>
                </c:pt>
                <c:pt idx="2878">
                  <c:v>20</c:v>
                </c:pt>
                <c:pt idx="2879">
                  <c:v>20</c:v>
                </c:pt>
                <c:pt idx="2880">
                  <c:v>20</c:v>
                </c:pt>
                <c:pt idx="2881">
                  <c:v>20</c:v>
                </c:pt>
                <c:pt idx="2882">
                  <c:v>20</c:v>
                </c:pt>
                <c:pt idx="2883">
                  <c:v>20</c:v>
                </c:pt>
                <c:pt idx="2884">
                  <c:v>20</c:v>
                </c:pt>
                <c:pt idx="2885">
                  <c:v>20</c:v>
                </c:pt>
                <c:pt idx="2886">
                  <c:v>20</c:v>
                </c:pt>
                <c:pt idx="2887">
                  <c:v>20</c:v>
                </c:pt>
                <c:pt idx="2888">
                  <c:v>20</c:v>
                </c:pt>
                <c:pt idx="2889">
                  <c:v>20</c:v>
                </c:pt>
                <c:pt idx="2890">
                  <c:v>20</c:v>
                </c:pt>
                <c:pt idx="2891">
                  <c:v>20</c:v>
                </c:pt>
                <c:pt idx="2892">
                  <c:v>20</c:v>
                </c:pt>
                <c:pt idx="2893">
                  <c:v>20</c:v>
                </c:pt>
                <c:pt idx="2894">
                  <c:v>20</c:v>
                </c:pt>
                <c:pt idx="2895">
                  <c:v>20</c:v>
                </c:pt>
                <c:pt idx="2896">
                  <c:v>20</c:v>
                </c:pt>
                <c:pt idx="2897">
                  <c:v>20</c:v>
                </c:pt>
                <c:pt idx="2898">
                  <c:v>20</c:v>
                </c:pt>
                <c:pt idx="2899">
                  <c:v>20</c:v>
                </c:pt>
                <c:pt idx="2900">
                  <c:v>20</c:v>
                </c:pt>
                <c:pt idx="2901">
                  <c:v>20</c:v>
                </c:pt>
                <c:pt idx="2902">
                  <c:v>20</c:v>
                </c:pt>
                <c:pt idx="2903">
                  <c:v>20</c:v>
                </c:pt>
                <c:pt idx="2904">
                  <c:v>20</c:v>
                </c:pt>
                <c:pt idx="2905">
                  <c:v>20</c:v>
                </c:pt>
                <c:pt idx="2906">
                  <c:v>20</c:v>
                </c:pt>
                <c:pt idx="2907">
                  <c:v>20</c:v>
                </c:pt>
                <c:pt idx="2908">
                  <c:v>20</c:v>
                </c:pt>
                <c:pt idx="2909">
                  <c:v>20</c:v>
                </c:pt>
                <c:pt idx="2910">
                  <c:v>20</c:v>
                </c:pt>
                <c:pt idx="2911">
                  <c:v>20</c:v>
                </c:pt>
                <c:pt idx="2912">
                  <c:v>20</c:v>
                </c:pt>
                <c:pt idx="2913">
                  <c:v>20</c:v>
                </c:pt>
                <c:pt idx="2914">
                  <c:v>20</c:v>
                </c:pt>
                <c:pt idx="2915">
                  <c:v>20</c:v>
                </c:pt>
                <c:pt idx="2916">
                  <c:v>20</c:v>
                </c:pt>
                <c:pt idx="2917">
                  <c:v>20</c:v>
                </c:pt>
                <c:pt idx="2918">
                  <c:v>20</c:v>
                </c:pt>
                <c:pt idx="2919">
                  <c:v>20</c:v>
                </c:pt>
                <c:pt idx="2920">
                  <c:v>20</c:v>
                </c:pt>
                <c:pt idx="2921">
                  <c:v>20</c:v>
                </c:pt>
                <c:pt idx="2922">
                  <c:v>20</c:v>
                </c:pt>
                <c:pt idx="2923">
                  <c:v>20</c:v>
                </c:pt>
                <c:pt idx="2924">
                  <c:v>20</c:v>
                </c:pt>
                <c:pt idx="2925">
                  <c:v>20</c:v>
                </c:pt>
                <c:pt idx="2926">
                  <c:v>20</c:v>
                </c:pt>
                <c:pt idx="2927">
                  <c:v>20</c:v>
                </c:pt>
                <c:pt idx="2928">
                  <c:v>20</c:v>
                </c:pt>
                <c:pt idx="2929">
                  <c:v>20</c:v>
                </c:pt>
                <c:pt idx="2930">
                  <c:v>20</c:v>
                </c:pt>
                <c:pt idx="2931">
                  <c:v>20</c:v>
                </c:pt>
                <c:pt idx="2932">
                  <c:v>20</c:v>
                </c:pt>
                <c:pt idx="2933">
                  <c:v>20</c:v>
                </c:pt>
                <c:pt idx="2934">
                  <c:v>20</c:v>
                </c:pt>
                <c:pt idx="2935">
                  <c:v>20</c:v>
                </c:pt>
                <c:pt idx="2936">
                  <c:v>20</c:v>
                </c:pt>
                <c:pt idx="2937">
                  <c:v>20</c:v>
                </c:pt>
                <c:pt idx="2938">
                  <c:v>20</c:v>
                </c:pt>
                <c:pt idx="2939">
                  <c:v>20</c:v>
                </c:pt>
                <c:pt idx="2940">
                  <c:v>20</c:v>
                </c:pt>
                <c:pt idx="2941">
                  <c:v>20</c:v>
                </c:pt>
                <c:pt idx="2942">
                  <c:v>20</c:v>
                </c:pt>
                <c:pt idx="2943">
                  <c:v>20</c:v>
                </c:pt>
                <c:pt idx="2944">
                  <c:v>20</c:v>
                </c:pt>
                <c:pt idx="2945">
                  <c:v>20</c:v>
                </c:pt>
                <c:pt idx="2946">
                  <c:v>20</c:v>
                </c:pt>
                <c:pt idx="2947">
                  <c:v>20</c:v>
                </c:pt>
                <c:pt idx="2948">
                  <c:v>20</c:v>
                </c:pt>
                <c:pt idx="2949">
                  <c:v>20</c:v>
                </c:pt>
                <c:pt idx="2950">
                  <c:v>20</c:v>
                </c:pt>
                <c:pt idx="2951">
                  <c:v>20</c:v>
                </c:pt>
                <c:pt idx="2952">
                  <c:v>20</c:v>
                </c:pt>
                <c:pt idx="2953">
                  <c:v>20</c:v>
                </c:pt>
                <c:pt idx="2954">
                  <c:v>20</c:v>
                </c:pt>
                <c:pt idx="2955">
                  <c:v>20</c:v>
                </c:pt>
                <c:pt idx="2956">
                  <c:v>20</c:v>
                </c:pt>
                <c:pt idx="2957">
                  <c:v>20</c:v>
                </c:pt>
                <c:pt idx="2958">
                  <c:v>20</c:v>
                </c:pt>
                <c:pt idx="2959">
                  <c:v>20</c:v>
                </c:pt>
                <c:pt idx="2960">
                  <c:v>20</c:v>
                </c:pt>
                <c:pt idx="2961">
                  <c:v>20</c:v>
                </c:pt>
                <c:pt idx="2962">
                  <c:v>20</c:v>
                </c:pt>
                <c:pt idx="2963">
                  <c:v>20</c:v>
                </c:pt>
                <c:pt idx="2964">
                  <c:v>20</c:v>
                </c:pt>
                <c:pt idx="2965">
                  <c:v>20</c:v>
                </c:pt>
                <c:pt idx="2966">
                  <c:v>20</c:v>
                </c:pt>
                <c:pt idx="2967">
                  <c:v>20</c:v>
                </c:pt>
                <c:pt idx="2968">
                  <c:v>20</c:v>
                </c:pt>
                <c:pt idx="2969">
                  <c:v>20</c:v>
                </c:pt>
                <c:pt idx="2970">
                  <c:v>20</c:v>
                </c:pt>
                <c:pt idx="2971">
                  <c:v>20</c:v>
                </c:pt>
                <c:pt idx="2972">
                  <c:v>20</c:v>
                </c:pt>
                <c:pt idx="2973">
                  <c:v>20</c:v>
                </c:pt>
                <c:pt idx="2974">
                  <c:v>20</c:v>
                </c:pt>
                <c:pt idx="2975">
                  <c:v>20</c:v>
                </c:pt>
                <c:pt idx="2976">
                  <c:v>20</c:v>
                </c:pt>
                <c:pt idx="2977">
                  <c:v>20</c:v>
                </c:pt>
                <c:pt idx="2978">
                  <c:v>20</c:v>
                </c:pt>
                <c:pt idx="2979">
                  <c:v>20</c:v>
                </c:pt>
                <c:pt idx="2980">
                  <c:v>20</c:v>
                </c:pt>
                <c:pt idx="2981">
                  <c:v>20</c:v>
                </c:pt>
                <c:pt idx="2982">
                  <c:v>20</c:v>
                </c:pt>
                <c:pt idx="2983">
                  <c:v>20</c:v>
                </c:pt>
                <c:pt idx="2984">
                  <c:v>20</c:v>
                </c:pt>
                <c:pt idx="2985">
                  <c:v>20</c:v>
                </c:pt>
                <c:pt idx="2986">
                  <c:v>20</c:v>
                </c:pt>
                <c:pt idx="2987">
                  <c:v>20</c:v>
                </c:pt>
                <c:pt idx="2988">
                  <c:v>20</c:v>
                </c:pt>
                <c:pt idx="2989">
                  <c:v>20</c:v>
                </c:pt>
                <c:pt idx="2990">
                  <c:v>20</c:v>
                </c:pt>
                <c:pt idx="2991">
                  <c:v>20</c:v>
                </c:pt>
                <c:pt idx="2992">
                  <c:v>20</c:v>
                </c:pt>
                <c:pt idx="2993">
                  <c:v>20</c:v>
                </c:pt>
                <c:pt idx="2994">
                  <c:v>20</c:v>
                </c:pt>
                <c:pt idx="2995">
                  <c:v>20</c:v>
                </c:pt>
                <c:pt idx="2996">
                  <c:v>20</c:v>
                </c:pt>
                <c:pt idx="2997">
                  <c:v>20</c:v>
                </c:pt>
                <c:pt idx="2998">
                  <c:v>20</c:v>
                </c:pt>
                <c:pt idx="2999">
                  <c:v>20</c:v>
                </c:pt>
                <c:pt idx="3000">
                  <c:v>20</c:v>
                </c:pt>
                <c:pt idx="3001">
                  <c:v>20</c:v>
                </c:pt>
                <c:pt idx="3002">
                  <c:v>20</c:v>
                </c:pt>
                <c:pt idx="3003">
                  <c:v>20</c:v>
                </c:pt>
                <c:pt idx="3004">
                  <c:v>20</c:v>
                </c:pt>
                <c:pt idx="3005">
                  <c:v>20</c:v>
                </c:pt>
                <c:pt idx="3006">
                  <c:v>20</c:v>
                </c:pt>
                <c:pt idx="3007">
                  <c:v>20</c:v>
                </c:pt>
                <c:pt idx="3008">
                  <c:v>20</c:v>
                </c:pt>
                <c:pt idx="3009">
                  <c:v>20</c:v>
                </c:pt>
                <c:pt idx="3010">
                  <c:v>20</c:v>
                </c:pt>
                <c:pt idx="3011">
                  <c:v>20</c:v>
                </c:pt>
                <c:pt idx="3012">
                  <c:v>20</c:v>
                </c:pt>
                <c:pt idx="3013">
                  <c:v>20</c:v>
                </c:pt>
                <c:pt idx="3014">
                  <c:v>20</c:v>
                </c:pt>
                <c:pt idx="3015">
                  <c:v>20</c:v>
                </c:pt>
                <c:pt idx="3016">
                  <c:v>20</c:v>
                </c:pt>
                <c:pt idx="3017">
                  <c:v>20</c:v>
                </c:pt>
                <c:pt idx="3018">
                  <c:v>20</c:v>
                </c:pt>
                <c:pt idx="3019">
                  <c:v>20</c:v>
                </c:pt>
                <c:pt idx="3020">
                  <c:v>20</c:v>
                </c:pt>
                <c:pt idx="3021">
                  <c:v>20</c:v>
                </c:pt>
                <c:pt idx="3022">
                  <c:v>20</c:v>
                </c:pt>
                <c:pt idx="3023">
                  <c:v>20</c:v>
                </c:pt>
                <c:pt idx="3024">
                  <c:v>20</c:v>
                </c:pt>
                <c:pt idx="3025">
                  <c:v>20</c:v>
                </c:pt>
                <c:pt idx="3026">
                  <c:v>20</c:v>
                </c:pt>
                <c:pt idx="3027">
                  <c:v>20</c:v>
                </c:pt>
                <c:pt idx="3028">
                  <c:v>20</c:v>
                </c:pt>
                <c:pt idx="3029">
                  <c:v>20</c:v>
                </c:pt>
                <c:pt idx="3030">
                  <c:v>20</c:v>
                </c:pt>
                <c:pt idx="3031">
                  <c:v>20</c:v>
                </c:pt>
                <c:pt idx="3032">
                  <c:v>20</c:v>
                </c:pt>
                <c:pt idx="3033">
                  <c:v>20</c:v>
                </c:pt>
                <c:pt idx="3034">
                  <c:v>20</c:v>
                </c:pt>
                <c:pt idx="3035">
                  <c:v>20</c:v>
                </c:pt>
                <c:pt idx="3036">
                  <c:v>20</c:v>
                </c:pt>
                <c:pt idx="3037">
                  <c:v>20</c:v>
                </c:pt>
                <c:pt idx="3038">
                  <c:v>20</c:v>
                </c:pt>
                <c:pt idx="3039">
                  <c:v>20</c:v>
                </c:pt>
                <c:pt idx="3040">
                  <c:v>20</c:v>
                </c:pt>
                <c:pt idx="3041">
                  <c:v>20</c:v>
                </c:pt>
                <c:pt idx="3042">
                  <c:v>20</c:v>
                </c:pt>
                <c:pt idx="3043">
                  <c:v>20</c:v>
                </c:pt>
                <c:pt idx="3044">
                  <c:v>20</c:v>
                </c:pt>
                <c:pt idx="3045">
                  <c:v>20</c:v>
                </c:pt>
                <c:pt idx="3046">
                  <c:v>20</c:v>
                </c:pt>
                <c:pt idx="3047">
                  <c:v>20</c:v>
                </c:pt>
                <c:pt idx="3048">
                  <c:v>20</c:v>
                </c:pt>
                <c:pt idx="3049">
                  <c:v>20</c:v>
                </c:pt>
                <c:pt idx="3050">
                  <c:v>20</c:v>
                </c:pt>
                <c:pt idx="3051">
                  <c:v>20</c:v>
                </c:pt>
                <c:pt idx="3052">
                  <c:v>20</c:v>
                </c:pt>
                <c:pt idx="3053">
                  <c:v>20</c:v>
                </c:pt>
                <c:pt idx="3054">
                  <c:v>20</c:v>
                </c:pt>
                <c:pt idx="3055">
                  <c:v>20</c:v>
                </c:pt>
                <c:pt idx="3056">
                  <c:v>20</c:v>
                </c:pt>
                <c:pt idx="3057">
                  <c:v>20</c:v>
                </c:pt>
                <c:pt idx="3058">
                  <c:v>20</c:v>
                </c:pt>
                <c:pt idx="3059">
                  <c:v>20</c:v>
                </c:pt>
                <c:pt idx="3060">
                  <c:v>20</c:v>
                </c:pt>
                <c:pt idx="3061">
                  <c:v>20</c:v>
                </c:pt>
                <c:pt idx="3062">
                  <c:v>20</c:v>
                </c:pt>
                <c:pt idx="3063">
                  <c:v>20</c:v>
                </c:pt>
                <c:pt idx="3064">
                  <c:v>20</c:v>
                </c:pt>
                <c:pt idx="3065">
                  <c:v>20</c:v>
                </c:pt>
                <c:pt idx="3066">
                  <c:v>20</c:v>
                </c:pt>
                <c:pt idx="3067">
                  <c:v>20</c:v>
                </c:pt>
                <c:pt idx="3068">
                  <c:v>20</c:v>
                </c:pt>
                <c:pt idx="3069">
                  <c:v>20</c:v>
                </c:pt>
                <c:pt idx="3070">
                  <c:v>20</c:v>
                </c:pt>
                <c:pt idx="3071">
                  <c:v>20</c:v>
                </c:pt>
                <c:pt idx="3072">
                  <c:v>20</c:v>
                </c:pt>
                <c:pt idx="3073">
                  <c:v>20</c:v>
                </c:pt>
                <c:pt idx="3074">
                  <c:v>20</c:v>
                </c:pt>
                <c:pt idx="3075">
                  <c:v>20</c:v>
                </c:pt>
                <c:pt idx="3076">
                  <c:v>20</c:v>
                </c:pt>
                <c:pt idx="3077">
                  <c:v>20</c:v>
                </c:pt>
                <c:pt idx="3078">
                  <c:v>20</c:v>
                </c:pt>
                <c:pt idx="3079">
                  <c:v>20</c:v>
                </c:pt>
                <c:pt idx="3080">
                  <c:v>20</c:v>
                </c:pt>
                <c:pt idx="3081">
                  <c:v>20</c:v>
                </c:pt>
                <c:pt idx="3082">
                  <c:v>20</c:v>
                </c:pt>
                <c:pt idx="3083">
                  <c:v>20</c:v>
                </c:pt>
                <c:pt idx="3084">
                  <c:v>20</c:v>
                </c:pt>
                <c:pt idx="3085">
                  <c:v>20</c:v>
                </c:pt>
                <c:pt idx="3086">
                  <c:v>20</c:v>
                </c:pt>
                <c:pt idx="3087">
                  <c:v>20</c:v>
                </c:pt>
                <c:pt idx="3088">
                  <c:v>20</c:v>
                </c:pt>
                <c:pt idx="3089">
                  <c:v>20</c:v>
                </c:pt>
                <c:pt idx="3090">
                  <c:v>20</c:v>
                </c:pt>
                <c:pt idx="3091">
                  <c:v>20</c:v>
                </c:pt>
                <c:pt idx="3092">
                  <c:v>20</c:v>
                </c:pt>
                <c:pt idx="3093">
                  <c:v>20</c:v>
                </c:pt>
                <c:pt idx="3094">
                  <c:v>20</c:v>
                </c:pt>
                <c:pt idx="3095">
                  <c:v>20</c:v>
                </c:pt>
                <c:pt idx="3096">
                  <c:v>20</c:v>
                </c:pt>
                <c:pt idx="3097">
                  <c:v>20</c:v>
                </c:pt>
                <c:pt idx="3098">
                  <c:v>20</c:v>
                </c:pt>
                <c:pt idx="3099">
                  <c:v>20</c:v>
                </c:pt>
                <c:pt idx="3100">
                  <c:v>20</c:v>
                </c:pt>
                <c:pt idx="3101">
                  <c:v>20</c:v>
                </c:pt>
                <c:pt idx="3102">
                  <c:v>20</c:v>
                </c:pt>
                <c:pt idx="3103">
                  <c:v>20</c:v>
                </c:pt>
                <c:pt idx="3104">
                  <c:v>20</c:v>
                </c:pt>
                <c:pt idx="3105">
                  <c:v>20</c:v>
                </c:pt>
                <c:pt idx="3106">
                  <c:v>20</c:v>
                </c:pt>
                <c:pt idx="3107">
                  <c:v>20</c:v>
                </c:pt>
                <c:pt idx="3108">
                  <c:v>20</c:v>
                </c:pt>
                <c:pt idx="3109">
                  <c:v>20</c:v>
                </c:pt>
                <c:pt idx="3110">
                  <c:v>20</c:v>
                </c:pt>
                <c:pt idx="3111">
                  <c:v>20</c:v>
                </c:pt>
                <c:pt idx="3112">
                  <c:v>20</c:v>
                </c:pt>
                <c:pt idx="3113">
                  <c:v>20</c:v>
                </c:pt>
                <c:pt idx="3114">
                  <c:v>20</c:v>
                </c:pt>
                <c:pt idx="3115">
                  <c:v>20</c:v>
                </c:pt>
                <c:pt idx="3116">
                  <c:v>20</c:v>
                </c:pt>
                <c:pt idx="3117">
                  <c:v>20</c:v>
                </c:pt>
                <c:pt idx="3118">
                  <c:v>20</c:v>
                </c:pt>
                <c:pt idx="3119">
                  <c:v>20</c:v>
                </c:pt>
                <c:pt idx="3120">
                  <c:v>20</c:v>
                </c:pt>
                <c:pt idx="3121">
                  <c:v>20</c:v>
                </c:pt>
                <c:pt idx="3122">
                  <c:v>20</c:v>
                </c:pt>
                <c:pt idx="3123">
                  <c:v>20</c:v>
                </c:pt>
                <c:pt idx="3124">
                  <c:v>20</c:v>
                </c:pt>
                <c:pt idx="3125">
                  <c:v>20</c:v>
                </c:pt>
                <c:pt idx="3126">
                  <c:v>20</c:v>
                </c:pt>
                <c:pt idx="3127">
                  <c:v>20</c:v>
                </c:pt>
                <c:pt idx="3128">
                  <c:v>20</c:v>
                </c:pt>
                <c:pt idx="3129">
                  <c:v>20</c:v>
                </c:pt>
                <c:pt idx="3130">
                  <c:v>20</c:v>
                </c:pt>
                <c:pt idx="3131">
                  <c:v>20</c:v>
                </c:pt>
                <c:pt idx="3132">
                  <c:v>20</c:v>
                </c:pt>
                <c:pt idx="3133">
                  <c:v>20</c:v>
                </c:pt>
                <c:pt idx="3134">
                  <c:v>20</c:v>
                </c:pt>
                <c:pt idx="3135">
                  <c:v>20</c:v>
                </c:pt>
                <c:pt idx="3136">
                  <c:v>20</c:v>
                </c:pt>
                <c:pt idx="3137">
                  <c:v>20</c:v>
                </c:pt>
                <c:pt idx="3138">
                  <c:v>20</c:v>
                </c:pt>
                <c:pt idx="3139">
                  <c:v>20</c:v>
                </c:pt>
                <c:pt idx="3140">
                  <c:v>20</c:v>
                </c:pt>
                <c:pt idx="3141">
                  <c:v>20</c:v>
                </c:pt>
                <c:pt idx="3142">
                  <c:v>20</c:v>
                </c:pt>
                <c:pt idx="3143">
                  <c:v>20</c:v>
                </c:pt>
                <c:pt idx="3144">
                  <c:v>20</c:v>
                </c:pt>
                <c:pt idx="3145">
                  <c:v>20</c:v>
                </c:pt>
                <c:pt idx="3146">
                  <c:v>20</c:v>
                </c:pt>
                <c:pt idx="3147">
                  <c:v>20</c:v>
                </c:pt>
                <c:pt idx="3148">
                  <c:v>20</c:v>
                </c:pt>
                <c:pt idx="3149">
                  <c:v>20</c:v>
                </c:pt>
                <c:pt idx="3150">
                  <c:v>20</c:v>
                </c:pt>
                <c:pt idx="3151">
                  <c:v>20</c:v>
                </c:pt>
                <c:pt idx="3152">
                  <c:v>20</c:v>
                </c:pt>
                <c:pt idx="3153">
                  <c:v>20</c:v>
                </c:pt>
                <c:pt idx="3154">
                  <c:v>20</c:v>
                </c:pt>
                <c:pt idx="3155">
                  <c:v>20</c:v>
                </c:pt>
                <c:pt idx="3156">
                  <c:v>20</c:v>
                </c:pt>
                <c:pt idx="3157">
                  <c:v>20</c:v>
                </c:pt>
                <c:pt idx="3158">
                  <c:v>20</c:v>
                </c:pt>
                <c:pt idx="3159">
                  <c:v>20</c:v>
                </c:pt>
                <c:pt idx="3160">
                  <c:v>20</c:v>
                </c:pt>
                <c:pt idx="3161">
                  <c:v>20</c:v>
                </c:pt>
                <c:pt idx="3162">
                  <c:v>20</c:v>
                </c:pt>
                <c:pt idx="3163">
                  <c:v>20</c:v>
                </c:pt>
                <c:pt idx="3164">
                  <c:v>20</c:v>
                </c:pt>
                <c:pt idx="3165">
                  <c:v>20</c:v>
                </c:pt>
                <c:pt idx="3166">
                  <c:v>20</c:v>
                </c:pt>
                <c:pt idx="3167">
                  <c:v>20</c:v>
                </c:pt>
                <c:pt idx="3168">
                  <c:v>20</c:v>
                </c:pt>
                <c:pt idx="3169">
                  <c:v>20</c:v>
                </c:pt>
                <c:pt idx="3170">
                  <c:v>20</c:v>
                </c:pt>
                <c:pt idx="3171">
                  <c:v>20</c:v>
                </c:pt>
                <c:pt idx="3172">
                  <c:v>20</c:v>
                </c:pt>
                <c:pt idx="3173">
                  <c:v>20</c:v>
                </c:pt>
                <c:pt idx="3174">
                  <c:v>20</c:v>
                </c:pt>
                <c:pt idx="3175">
                  <c:v>20</c:v>
                </c:pt>
                <c:pt idx="3176">
                  <c:v>20</c:v>
                </c:pt>
                <c:pt idx="3177">
                  <c:v>20</c:v>
                </c:pt>
                <c:pt idx="3178">
                  <c:v>20</c:v>
                </c:pt>
                <c:pt idx="3179">
                  <c:v>20</c:v>
                </c:pt>
                <c:pt idx="3180">
                  <c:v>20</c:v>
                </c:pt>
                <c:pt idx="3181">
                  <c:v>20</c:v>
                </c:pt>
                <c:pt idx="3182">
                  <c:v>20</c:v>
                </c:pt>
                <c:pt idx="3183">
                  <c:v>20</c:v>
                </c:pt>
                <c:pt idx="3184">
                  <c:v>20</c:v>
                </c:pt>
                <c:pt idx="3185">
                  <c:v>20</c:v>
                </c:pt>
                <c:pt idx="3186">
                  <c:v>20</c:v>
                </c:pt>
                <c:pt idx="3187">
                  <c:v>20</c:v>
                </c:pt>
                <c:pt idx="3188">
                  <c:v>20</c:v>
                </c:pt>
                <c:pt idx="3189">
                  <c:v>20</c:v>
                </c:pt>
                <c:pt idx="3190">
                  <c:v>20</c:v>
                </c:pt>
                <c:pt idx="3191">
                  <c:v>20</c:v>
                </c:pt>
                <c:pt idx="3192">
                  <c:v>20</c:v>
                </c:pt>
                <c:pt idx="3193">
                  <c:v>20</c:v>
                </c:pt>
                <c:pt idx="3194">
                  <c:v>20</c:v>
                </c:pt>
                <c:pt idx="3195">
                  <c:v>20</c:v>
                </c:pt>
                <c:pt idx="3196">
                  <c:v>20</c:v>
                </c:pt>
                <c:pt idx="3197">
                  <c:v>20</c:v>
                </c:pt>
                <c:pt idx="3198">
                  <c:v>20</c:v>
                </c:pt>
                <c:pt idx="3199">
                  <c:v>20</c:v>
                </c:pt>
                <c:pt idx="3200">
                  <c:v>20</c:v>
                </c:pt>
                <c:pt idx="3201">
                  <c:v>20</c:v>
                </c:pt>
                <c:pt idx="3202">
                  <c:v>20</c:v>
                </c:pt>
                <c:pt idx="3203">
                  <c:v>20</c:v>
                </c:pt>
                <c:pt idx="3204">
                  <c:v>20</c:v>
                </c:pt>
                <c:pt idx="3205">
                  <c:v>20</c:v>
                </c:pt>
                <c:pt idx="3206">
                  <c:v>20</c:v>
                </c:pt>
                <c:pt idx="3207">
                  <c:v>20</c:v>
                </c:pt>
                <c:pt idx="3208">
                  <c:v>20</c:v>
                </c:pt>
                <c:pt idx="3209">
                  <c:v>20</c:v>
                </c:pt>
                <c:pt idx="3210">
                  <c:v>20</c:v>
                </c:pt>
                <c:pt idx="3211">
                  <c:v>20</c:v>
                </c:pt>
                <c:pt idx="3212">
                  <c:v>20</c:v>
                </c:pt>
                <c:pt idx="3213">
                  <c:v>20</c:v>
                </c:pt>
                <c:pt idx="3214">
                  <c:v>20</c:v>
                </c:pt>
                <c:pt idx="3215">
                  <c:v>20</c:v>
                </c:pt>
                <c:pt idx="3216">
                  <c:v>20</c:v>
                </c:pt>
                <c:pt idx="3217">
                  <c:v>20</c:v>
                </c:pt>
                <c:pt idx="3218">
                  <c:v>20</c:v>
                </c:pt>
                <c:pt idx="3219">
                  <c:v>20</c:v>
                </c:pt>
                <c:pt idx="3220">
                  <c:v>20</c:v>
                </c:pt>
                <c:pt idx="3221">
                  <c:v>20</c:v>
                </c:pt>
                <c:pt idx="3222">
                  <c:v>20</c:v>
                </c:pt>
                <c:pt idx="3223">
                  <c:v>20</c:v>
                </c:pt>
                <c:pt idx="3224">
                  <c:v>20</c:v>
                </c:pt>
                <c:pt idx="3225">
                  <c:v>20</c:v>
                </c:pt>
                <c:pt idx="3226">
                  <c:v>20</c:v>
                </c:pt>
                <c:pt idx="3227">
                  <c:v>20</c:v>
                </c:pt>
                <c:pt idx="3228">
                  <c:v>20</c:v>
                </c:pt>
                <c:pt idx="3229">
                  <c:v>20</c:v>
                </c:pt>
                <c:pt idx="3230">
                  <c:v>20</c:v>
                </c:pt>
                <c:pt idx="3231">
                  <c:v>20</c:v>
                </c:pt>
                <c:pt idx="3232">
                  <c:v>20</c:v>
                </c:pt>
                <c:pt idx="3233">
                  <c:v>20</c:v>
                </c:pt>
                <c:pt idx="3234">
                  <c:v>20</c:v>
                </c:pt>
                <c:pt idx="3235">
                  <c:v>20</c:v>
                </c:pt>
                <c:pt idx="3236">
                  <c:v>20</c:v>
                </c:pt>
                <c:pt idx="3237">
                  <c:v>20</c:v>
                </c:pt>
                <c:pt idx="3238">
                  <c:v>20</c:v>
                </c:pt>
                <c:pt idx="3239">
                  <c:v>20</c:v>
                </c:pt>
                <c:pt idx="3240">
                  <c:v>20</c:v>
                </c:pt>
                <c:pt idx="3241">
                  <c:v>20</c:v>
                </c:pt>
                <c:pt idx="3242">
                  <c:v>20</c:v>
                </c:pt>
                <c:pt idx="3243">
                  <c:v>20</c:v>
                </c:pt>
                <c:pt idx="3244">
                  <c:v>20</c:v>
                </c:pt>
                <c:pt idx="3245">
                  <c:v>20</c:v>
                </c:pt>
                <c:pt idx="3246">
                  <c:v>20</c:v>
                </c:pt>
                <c:pt idx="3247">
                  <c:v>20</c:v>
                </c:pt>
                <c:pt idx="3248">
                  <c:v>20</c:v>
                </c:pt>
                <c:pt idx="3249">
                  <c:v>20</c:v>
                </c:pt>
                <c:pt idx="3250">
                  <c:v>20</c:v>
                </c:pt>
                <c:pt idx="3251">
                  <c:v>20</c:v>
                </c:pt>
                <c:pt idx="3252">
                  <c:v>20</c:v>
                </c:pt>
                <c:pt idx="3253">
                  <c:v>20</c:v>
                </c:pt>
                <c:pt idx="3254">
                  <c:v>20</c:v>
                </c:pt>
                <c:pt idx="3255">
                  <c:v>20</c:v>
                </c:pt>
                <c:pt idx="3256">
                  <c:v>20</c:v>
                </c:pt>
                <c:pt idx="3257">
                  <c:v>20</c:v>
                </c:pt>
                <c:pt idx="3258">
                  <c:v>20</c:v>
                </c:pt>
                <c:pt idx="3259">
                  <c:v>20</c:v>
                </c:pt>
                <c:pt idx="3260">
                  <c:v>20</c:v>
                </c:pt>
                <c:pt idx="3261">
                  <c:v>20</c:v>
                </c:pt>
                <c:pt idx="3262">
                  <c:v>20</c:v>
                </c:pt>
                <c:pt idx="3263">
                  <c:v>20</c:v>
                </c:pt>
                <c:pt idx="3264">
                  <c:v>20</c:v>
                </c:pt>
                <c:pt idx="3265">
                  <c:v>20</c:v>
                </c:pt>
                <c:pt idx="3266">
                  <c:v>20</c:v>
                </c:pt>
                <c:pt idx="3267">
                  <c:v>20</c:v>
                </c:pt>
                <c:pt idx="3268">
                  <c:v>20</c:v>
                </c:pt>
                <c:pt idx="3269">
                  <c:v>20</c:v>
                </c:pt>
                <c:pt idx="3270">
                  <c:v>20</c:v>
                </c:pt>
                <c:pt idx="3271">
                  <c:v>20</c:v>
                </c:pt>
                <c:pt idx="3272">
                  <c:v>20</c:v>
                </c:pt>
                <c:pt idx="3273">
                  <c:v>20</c:v>
                </c:pt>
                <c:pt idx="3274">
                  <c:v>20</c:v>
                </c:pt>
                <c:pt idx="3275">
                  <c:v>20</c:v>
                </c:pt>
                <c:pt idx="3276">
                  <c:v>20</c:v>
                </c:pt>
                <c:pt idx="3277">
                  <c:v>20</c:v>
                </c:pt>
                <c:pt idx="3278">
                  <c:v>20</c:v>
                </c:pt>
                <c:pt idx="3279">
                  <c:v>20</c:v>
                </c:pt>
                <c:pt idx="3280">
                  <c:v>20</c:v>
                </c:pt>
                <c:pt idx="3281">
                  <c:v>20</c:v>
                </c:pt>
                <c:pt idx="3282">
                  <c:v>20</c:v>
                </c:pt>
                <c:pt idx="3283">
                  <c:v>20</c:v>
                </c:pt>
                <c:pt idx="3284">
                  <c:v>20</c:v>
                </c:pt>
                <c:pt idx="3285">
                  <c:v>20</c:v>
                </c:pt>
                <c:pt idx="3286">
                  <c:v>20</c:v>
                </c:pt>
                <c:pt idx="3287">
                  <c:v>20</c:v>
                </c:pt>
                <c:pt idx="3288">
                  <c:v>20</c:v>
                </c:pt>
                <c:pt idx="3289">
                  <c:v>20</c:v>
                </c:pt>
                <c:pt idx="3290">
                  <c:v>20</c:v>
                </c:pt>
                <c:pt idx="3291">
                  <c:v>20</c:v>
                </c:pt>
                <c:pt idx="3292">
                  <c:v>20</c:v>
                </c:pt>
                <c:pt idx="3293">
                  <c:v>20</c:v>
                </c:pt>
                <c:pt idx="3294">
                  <c:v>20</c:v>
                </c:pt>
                <c:pt idx="3295">
                  <c:v>20</c:v>
                </c:pt>
                <c:pt idx="3296">
                  <c:v>20</c:v>
                </c:pt>
                <c:pt idx="3297">
                  <c:v>20</c:v>
                </c:pt>
                <c:pt idx="3298">
                  <c:v>20</c:v>
                </c:pt>
                <c:pt idx="3299">
                  <c:v>20</c:v>
                </c:pt>
                <c:pt idx="3300">
                  <c:v>20</c:v>
                </c:pt>
                <c:pt idx="3301">
                  <c:v>20</c:v>
                </c:pt>
                <c:pt idx="3302">
                  <c:v>20</c:v>
                </c:pt>
                <c:pt idx="3303">
                  <c:v>20</c:v>
                </c:pt>
                <c:pt idx="3304">
                  <c:v>20</c:v>
                </c:pt>
                <c:pt idx="3305">
                  <c:v>20</c:v>
                </c:pt>
                <c:pt idx="3306">
                  <c:v>20</c:v>
                </c:pt>
                <c:pt idx="3307">
                  <c:v>20</c:v>
                </c:pt>
                <c:pt idx="3308">
                  <c:v>20</c:v>
                </c:pt>
                <c:pt idx="3309">
                  <c:v>20</c:v>
                </c:pt>
                <c:pt idx="3310">
                  <c:v>20</c:v>
                </c:pt>
                <c:pt idx="3311">
                  <c:v>20</c:v>
                </c:pt>
                <c:pt idx="3312">
                  <c:v>20</c:v>
                </c:pt>
                <c:pt idx="3313">
                  <c:v>20</c:v>
                </c:pt>
                <c:pt idx="3314">
                  <c:v>20</c:v>
                </c:pt>
                <c:pt idx="3315">
                  <c:v>20</c:v>
                </c:pt>
                <c:pt idx="3316">
                  <c:v>20</c:v>
                </c:pt>
                <c:pt idx="3317">
                  <c:v>20</c:v>
                </c:pt>
                <c:pt idx="3318">
                  <c:v>20</c:v>
                </c:pt>
                <c:pt idx="3319">
                  <c:v>20</c:v>
                </c:pt>
                <c:pt idx="3320">
                  <c:v>20</c:v>
                </c:pt>
                <c:pt idx="3321">
                  <c:v>20</c:v>
                </c:pt>
                <c:pt idx="3322">
                  <c:v>20</c:v>
                </c:pt>
                <c:pt idx="3323">
                  <c:v>20</c:v>
                </c:pt>
                <c:pt idx="3324">
                  <c:v>20</c:v>
                </c:pt>
                <c:pt idx="3325">
                  <c:v>20</c:v>
                </c:pt>
                <c:pt idx="3326">
                  <c:v>20</c:v>
                </c:pt>
                <c:pt idx="3327">
                  <c:v>20</c:v>
                </c:pt>
                <c:pt idx="3328">
                  <c:v>20</c:v>
                </c:pt>
                <c:pt idx="3329">
                  <c:v>20</c:v>
                </c:pt>
                <c:pt idx="3330">
                  <c:v>20</c:v>
                </c:pt>
                <c:pt idx="3331">
                  <c:v>20</c:v>
                </c:pt>
                <c:pt idx="3332">
                  <c:v>20</c:v>
                </c:pt>
                <c:pt idx="3333">
                  <c:v>20</c:v>
                </c:pt>
                <c:pt idx="3334">
                  <c:v>20</c:v>
                </c:pt>
                <c:pt idx="3335">
                  <c:v>20</c:v>
                </c:pt>
                <c:pt idx="3336">
                  <c:v>20</c:v>
                </c:pt>
                <c:pt idx="3337">
                  <c:v>20</c:v>
                </c:pt>
                <c:pt idx="3338">
                  <c:v>20</c:v>
                </c:pt>
                <c:pt idx="3339">
                  <c:v>20</c:v>
                </c:pt>
                <c:pt idx="3340">
                  <c:v>20</c:v>
                </c:pt>
                <c:pt idx="3341">
                  <c:v>20</c:v>
                </c:pt>
                <c:pt idx="3342">
                  <c:v>20</c:v>
                </c:pt>
                <c:pt idx="3343">
                  <c:v>20</c:v>
                </c:pt>
                <c:pt idx="3344">
                  <c:v>20</c:v>
                </c:pt>
                <c:pt idx="3345">
                  <c:v>20</c:v>
                </c:pt>
                <c:pt idx="3346">
                  <c:v>20</c:v>
                </c:pt>
                <c:pt idx="3347">
                  <c:v>20</c:v>
                </c:pt>
                <c:pt idx="3348">
                  <c:v>20</c:v>
                </c:pt>
                <c:pt idx="3349">
                  <c:v>20</c:v>
                </c:pt>
                <c:pt idx="3350">
                  <c:v>20</c:v>
                </c:pt>
                <c:pt idx="3351">
                  <c:v>20</c:v>
                </c:pt>
                <c:pt idx="3352">
                  <c:v>20</c:v>
                </c:pt>
                <c:pt idx="3353">
                  <c:v>20</c:v>
                </c:pt>
                <c:pt idx="3354">
                  <c:v>20</c:v>
                </c:pt>
                <c:pt idx="3355">
                  <c:v>20</c:v>
                </c:pt>
                <c:pt idx="3356">
                  <c:v>20</c:v>
                </c:pt>
                <c:pt idx="3357">
                  <c:v>20</c:v>
                </c:pt>
                <c:pt idx="3358">
                  <c:v>20</c:v>
                </c:pt>
                <c:pt idx="3359">
                  <c:v>20</c:v>
                </c:pt>
                <c:pt idx="3360">
                  <c:v>20</c:v>
                </c:pt>
                <c:pt idx="3361">
                  <c:v>20</c:v>
                </c:pt>
                <c:pt idx="3362">
                  <c:v>20</c:v>
                </c:pt>
                <c:pt idx="3363">
                  <c:v>20</c:v>
                </c:pt>
                <c:pt idx="3364">
                  <c:v>20</c:v>
                </c:pt>
                <c:pt idx="3365">
                  <c:v>20</c:v>
                </c:pt>
                <c:pt idx="3366">
                  <c:v>20</c:v>
                </c:pt>
                <c:pt idx="3367">
                  <c:v>20</c:v>
                </c:pt>
                <c:pt idx="3368">
                  <c:v>20</c:v>
                </c:pt>
                <c:pt idx="3369">
                  <c:v>20</c:v>
                </c:pt>
                <c:pt idx="3370">
                  <c:v>20</c:v>
                </c:pt>
                <c:pt idx="3371">
                  <c:v>20</c:v>
                </c:pt>
                <c:pt idx="3372">
                  <c:v>20</c:v>
                </c:pt>
                <c:pt idx="3373">
                  <c:v>20</c:v>
                </c:pt>
                <c:pt idx="3374">
                  <c:v>20</c:v>
                </c:pt>
                <c:pt idx="3375">
                  <c:v>20</c:v>
                </c:pt>
                <c:pt idx="3376">
                  <c:v>20</c:v>
                </c:pt>
                <c:pt idx="3377">
                  <c:v>20</c:v>
                </c:pt>
                <c:pt idx="3378">
                  <c:v>20</c:v>
                </c:pt>
                <c:pt idx="3379">
                  <c:v>20</c:v>
                </c:pt>
                <c:pt idx="3380">
                  <c:v>20</c:v>
                </c:pt>
                <c:pt idx="3381">
                  <c:v>20</c:v>
                </c:pt>
                <c:pt idx="3382">
                  <c:v>20</c:v>
                </c:pt>
                <c:pt idx="3383">
                  <c:v>20</c:v>
                </c:pt>
                <c:pt idx="3384">
                  <c:v>20</c:v>
                </c:pt>
                <c:pt idx="3385">
                  <c:v>20</c:v>
                </c:pt>
                <c:pt idx="3386">
                  <c:v>20</c:v>
                </c:pt>
                <c:pt idx="3387">
                  <c:v>20</c:v>
                </c:pt>
                <c:pt idx="3388">
                  <c:v>20</c:v>
                </c:pt>
                <c:pt idx="3389">
                  <c:v>20</c:v>
                </c:pt>
                <c:pt idx="3390">
                  <c:v>20</c:v>
                </c:pt>
                <c:pt idx="3391">
                  <c:v>20</c:v>
                </c:pt>
                <c:pt idx="3392">
                  <c:v>20</c:v>
                </c:pt>
                <c:pt idx="3393">
                  <c:v>20</c:v>
                </c:pt>
                <c:pt idx="3394">
                  <c:v>20</c:v>
                </c:pt>
                <c:pt idx="3395">
                  <c:v>20</c:v>
                </c:pt>
                <c:pt idx="3396">
                  <c:v>20</c:v>
                </c:pt>
                <c:pt idx="3397">
                  <c:v>20</c:v>
                </c:pt>
                <c:pt idx="3398">
                  <c:v>20</c:v>
                </c:pt>
                <c:pt idx="3399">
                  <c:v>20</c:v>
                </c:pt>
                <c:pt idx="3400">
                  <c:v>20</c:v>
                </c:pt>
                <c:pt idx="3401">
                  <c:v>20</c:v>
                </c:pt>
                <c:pt idx="3402">
                  <c:v>20</c:v>
                </c:pt>
                <c:pt idx="3403">
                  <c:v>20</c:v>
                </c:pt>
                <c:pt idx="3404">
                  <c:v>20</c:v>
                </c:pt>
                <c:pt idx="3405">
                  <c:v>20</c:v>
                </c:pt>
                <c:pt idx="3406">
                  <c:v>20</c:v>
                </c:pt>
                <c:pt idx="3407">
                  <c:v>20</c:v>
                </c:pt>
                <c:pt idx="3408">
                  <c:v>20</c:v>
                </c:pt>
                <c:pt idx="3409">
                  <c:v>20</c:v>
                </c:pt>
                <c:pt idx="3410">
                  <c:v>20</c:v>
                </c:pt>
                <c:pt idx="3411">
                  <c:v>20</c:v>
                </c:pt>
                <c:pt idx="3412">
                  <c:v>20</c:v>
                </c:pt>
                <c:pt idx="3413">
                  <c:v>20</c:v>
                </c:pt>
                <c:pt idx="3414">
                  <c:v>20</c:v>
                </c:pt>
                <c:pt idx="3415">
                  <c:v>20</c:v>
                </c:pt>
                <c:pt idx="3416">
                  <c:v>20</c:v>
                </c:pt>
                <c:pt idx="3417">
                  <c:v>20</c:v>
                </c:pt>
                <c:pt idx="3418">
                  <c:v>20</c:v>
                </c:pt>
                <c:pt idx="3419">
                  <c:v>20</c:v>
                </c:pt>
                <c:pt idx="3420">
                  <c:v>20</c:v>
                </c:pt>
                <c:pt idx="3421">
                  <c:v>20</c:v>
                </c:pt>
                <c:pt idx="3422">
                  <c:v>20</c:v>
                </c:pt>
                <c:pt idx="3423">
                  <c:v>20</c:v>
                </c:pt>
                <c:pt idx="3424">
                  <c:v>20</c:v>
                </c:pt>
                <c:pt idx="3425">
                  <c:v>20</c:v>
                </c:pt>
                <c:pt idx="3426">
                  <c:v>20</c:v>
                </c:pt>
                <c:pt idx="3427">
                  <c:v>20</c:v>
                </c:pt>
                <c:pt idx="3428">
                  <c:v>20</c:v>
                </c:pt>
                <c:pt idx="3429">
                  <c:v>20</c:v>
                </c:pt>
                <c:pt idx="3430">
                  <c:v>20</c:v>
                </c:pt>
                <c:pt idx="3431">
                  <c:v>20</c:v>
                </c:pt>
                <c:pt idx="3432">
                  <c:v>20</c:v>
                </c:pt>
                <c:pt idx="3433">
                  <c:v>20</c:v>
                </c:pt>
                <c:pt idx="3434">
                  <c:v>20</c:v>
                </c:pt>
                <c:pt idx="3435">
                  <c:v>20</c:v>
                </c:pt>
                <c:pt idx="3436">
                  <c:v>20</c:v>
                </c:pt>
                <c:pt idx="3437">
                  <c:v>20</c:v>
                </c:pt>
                <c:pt idx="3438">
                  <c:v>20</c:v>
                </c:pt>
                <c:pt idx="3439">
                  <c:v>20</c:v>
                </c:pt>
                <c:pt idx="3440">
                  <c:v>20</c:v>
                </c:pt>
                <c:pt idx="3441">
                  <c:v>20</c:v>
                </c:pt>
                <c:pt idx="3442">
                  <c:v>20</c:v>
                </c:pt>
                <c:pt idx="3443">
                  <c:v>20</c:v>
                </c:pt>
                <c:pt idx="3444">
                  <c:v>20</c:v>
                </c:pt>
                <c:pt idx="3445">
                  <c:v>20</c:v>
                </c:pt>
                <c:pt idx="3446">
                  <c:v>20</c:v>
                </c:pt>
                <c:pt idx="3447">
                  <c:v>20</c:v>
                </c:pt>
                <c:pt idx="3448">
                  <c:v>20</c:v>
                </c:pt>
                <c:pt idx="3449">
                  <c:v>20</c:v>
                </c:pt>
                <c:pt idx="3450">
                  <c:v>20</c:v>
                </c:pt>
                <c:pt idx="3451">
                  <c:v>20</c:v>
                </c:pt>
                <c:pt idx="3452">
                  <c:v>20</c:v>
                </c:pt>
                <c:pt idx="3453">
                  <c:v>20</c:v>
                </c:pt>
                <c:pt idx="3454">
                  <c:v>20</c:v>
                </c:pt>
                <c:pt idx="3455">
                  <c:v>20</c:v>
                </c:pt>
                <c:pt idx="3456">
                  <c:v>20</c:v>
                </c:pt>
                <c:pt idx="3457">
                  <c:v>20</c:v>
                </c:pt>
                <c:pt idx="3458">
                  <c:v>20</c:v>
                </c:pt>
                <c:pt idx="3459">
                  <c:v>20</c:v>
                </c:pt>
                <c:pt idx="3460">
                  <c:v>20</c:v>
                </c:pt>
                <c:pt idx="3461">
                  <c:v>20</c:v>
                </c:pt>
                <c:pt idx="3462">
                  <c:v>20</c:v>
                </c:pt>
                <c:pt idx="3463">
                  <c:v>20</c:v>
                </c:pt>
                <c:pt idx="3464">
                  <c:v>20</c:v>
                </c:pt>
                <c:pt idx="3465">
                  <c:v>20</c:v>
                </c:pt>
                <c:pt idx="3466">
                  <c:v>20</c:v>
                </c:pt>
                <c:pt idx="3467">
                  <c:v>20</c:v>
                </c:pt>
                <c:pt idx="3468">
                  <c:v>20</c:v>
                </c:pt>
                <c:pt idx="3469">
                  <c:v>20</c:v>
                </c:pt>
                <c:pt idx="3470">
                  <c:v>20</c:v>
                </c:pt>
                <c:pt idx="3471">
                  <c:v>20</c:v>
                </c:pt>
                <c:pt idx="3472">
                  <c:v>20</c:v>
                </c:pt>
                <c:pt idx="3473">
                  <c:v>20</c:v>
                </c:pt>
                <c:pt idx="3474">
                  <c:v>20</c:v>
                </c:pt>
                <c:pt idx="3475">
                  <c:v>20</c:v>
                </c:pt>
                <c:pt idx="3476">
                  <c:v>20</c:v>
                </c:pt>
                <c:pt idx="3477">
                  <c:v>20</c:v>
                </c:pt>
                <c:pt idx="3478">
                  <c:v>20</c:v>
                </c:pt>
                <c:pt idx="3479">
                  <c:v>20</c:v>
                </c:pt>
                <c:pt idx="3480">
                  <c:v>20</c:v>
                </c:pt>
                <c:pt idx="3481">
                  <c:v>20</c:v>
                </c:pt>
                <c:pt idx="3482">
                  <c:v>20</c:v>
                </c:pt>
                <c:pt idx="3483">
                  <c:v>20</c:v>
                </c:pt>
                <c:pt idx="3484">
                  <c:v>20</c:v>
                </c:pt>
                <c:pt idx="3485">
                  <c:v>20</c:v>
                </c:pt>
                <c:pt idx="3486">
                  <c:v>20</c:v>
                </c:pt>
                <c:pt idx="3487">
                  <c:v>20</c:v>
                </c:pt>
                <c:pt idx="3488">
                  <c:v>20</c:v>
                </c:pt>
                <c:pt idx="3489">
                  <c:v>20</c:v>
                </c:pt>
                <c:pt idx="3490">
                  <c:v>20</c:v>
                </c:pt>
                <c:pt idx="3491">
                  <c:v>20</c:v>
                </c:pt>
                <c:pt idx="3492">
                  <c:v>20</c:v>
                </c:pt>
                <c:pt idx="3493">
                  <c:v>20</c:v>
                </c:pt>
                <c:pt idx="3494">
                  <c:v>20</c:v>
                </c:pt>
                <c:pt idx="3495">
                  <c:v>20</c:v>
                </c:pt>
                <c:pt idx="3496">
                  <c:v>20</c:v>
                </c:pt>
                <c:pt idx="3497">
                  <c:v>20</c:v>
                </c:pt>
                <c:pt idx="3498">
                  <c:v>20</c:v>
                </c:pt>
                <c:pt idx="3499">
                  <c:v>20</c:v>
                </c:pt>
                <c:pt idx="3500">
                  <c:v>20</c:v>
                </c:pt>
                <c:pt idx="3501">
                  <c:v>20</c:v>
                </c:pt>
                <c:pt idx="3502">
                  <c:v>20</c:v>
                </c:pt>
                <c:pt idx="3503">
                  <c:v>20</c:v>
                </c:pt>
                <c:pt idx="3504">
                  <c:v>20</c:v>
                </c:pt>
                <c:pt idx="3505">
                  <c:v>20</c:v>
                </c:pt>
                <c:pt idx="3506">
                  <c:v>20</c:v>
                </c:pt>
                <c:pt idx="3507">
                  <c:v>20</c:v>
                </c:pt>
                <c:pt idx="3508">
                  <c:v>20</c:v>
                </c:pt>
                <c:pt idx="3509">
                  <c:v>20</c:v>
                </c:pt>
                <c:pt idx="3510">
                  <c:v>20</c:v>
                </c:pt>
                <c:pt idx="3511">
                  <c:v>20</c:v>
                </c:pt>
                <c:pt idx="3512">
                  <c:v>20</c:v>
                </c:pt>
                <c:pt idx="3513">
                  <c:v>20</c:v>
                </c:pt>
                <c:pt idx="3514">
                  <c:v>20</c:v>
                </c:pt>
                <c:pt idx="3515">
                  <c:v>20</c:v>
                </c:pt>
                <c:pt idx="3516">
                  <c:v>20</c:v>
                </c:pt>
                <c:pt idx="3517">
                  <c:v>20</c:v>
                </c:pt>
                <c:pt idx="3518">
                  <c:v>20</c:v>
                </c:pt>
                <c:pt idx="3519">
                  <c:v>20</c:v>
                </c:pt>
                <c:pt idx="3520">
                  <c:v>20</c:v>
                </c:pt>
                <c:pt idx="3521">
                  <c:v>20</c:v>
                </c:pt>
                <c:pt idx="3522">
                  <c:v>20</c:v>
                </c:pt>
                <c:pt idx="3523">
                  <c:v>20</c:v>
                </c:pt>
                <c:pt idx="3524">
                  <c:v>20</c:v>
                </c:pt>
                <c:pt idx="3525">
                  <c:v>20</c:v>
                </c:pt>
                <c:pt idx="3526">
                  <c:v>20</c:v>
                </c:pt>
                <c:pt idx="3527">
                  <c:v>20</c:v>
                </c:pt>
                <c:pt idx="3528">
                  <c:v>20</c:v>
                </c:pt>
                <c:pt idx="3529">
                  <c:v>20</c:v>
                </c:pt>
                <c:pt idx="3530">
                  <c:v>20</c:v>
                </c:pt>
                <c:pt idx="3531">
                  <c:v>20</c:v>
                </c:pt>
                <c:pt idx="3532">
                  <c:v>20</c:v>
                </c:pt>
                <c:pt idx="3533">
                  <c:v>20</c:v>
                </c:pt>
                <c:pt idx="3534">
                  <c:v>20</c:v>
                </c:pt>
                <c:pt idx="3535">
                  <c:v>20</c:v>
                </c:pt>
                <c:pt idx="3536">
                  <c:v>20</c:v>
                </c:pt>
                <c:pt idx="3537">
                  <c:v>20</c:v>
                </c:pt>
                <c:pt idx="3538">
                  <c:v>20</c:v>
                </c:pt>
                <c:pt idx="3539">
                  <c:v>20</c:v>
                </c:pt>
                <c:pt idx="3540">
                  <c:v>20</c:v>
                </c:pt>
                <c:pt idx="3541">
                  <c:v>20</c:v>
                </c:pt>
                <c:pt idx="3542">
                  <c:v>20</c:v>
                </c:pt>
                <c:pt idx="3543">
                  <c:v>20</c:v>
                </c:pt>
                <c:pt idx="3544">
                  <c:v>20</c:v>
                </c:pt>
                <c:pt idx="3545">
                  <c:v>20</c:v>
                </c:pt>
                <c:pt idx="3546">
                  <c:v>20</c:v>
                </c:pt>
                <c:pt idx="3547">
                  <c:v>20</c:v>
                </c:pt>
                <c:pt idx="3548">
                  <c:v>20</c:v>
                </c:pt>
                <c:pt idx="3549">
                  <c:v>20</c:v>
                </c:pt>
                <c:pt idx="3550">
                  <c:v>20</c:v>
                </c:pt>
                <c:pt idx="3551">
                  <c:v>20</c:v>
                </c:pt>
                <c:pt idx="3552">
                  <c:v>20</c:v>
                </c:pt>
                <c:pt idx="3553">
                  <c:v>20</c:v>
                </c:pt>
                <c:pt idx="3554">
                  <c:v>20</c:v>
                </c:pt>
                <c:pt idx="3555">
                  <c:v>20</c:v>
                </c:pt>
                <c:pt idx="3556">
                  <c:v>20</c:v>
                </c:pt>
                <c:pt idx="3557">
                  <c:v>20</c:v>
                </c:pt>
                <c:pt idx="3558">
                  <c:v>20</c:v>
                </c:pt>
                <c:pt idx="3559">
                  <c:v>20</c:v>
                </c:pt>
                <c:pt idx="3560">
                  <c:v>20</c:v>
                </c:pt>
                <c:pt idx="3561">
                  <c:v>20</c:v>
                </c:pt>
                <c:pt idx="3562">
                  <c:v>20</c:v>
                </c:pt>
                <c:pt idx="3563">
                  <c:v>20</c:v>
                </c:pt>
                <c:pt idx="3564">
                  <c:v>20</c:v>
                </c:pt>
                <c:pt idx="3565">
                  <c:v>20</c:v>
                </c:pt>
                <c:pt idx="3566">
                  <c:v>20</c:v>
                </c:pt>
                <c:pt idx="3567">
                  <c:v>20</c:v>
                </c:pt>
                <c:pt idx="3568">
                  <c:v>20</c:v>
                </c:pt>
                <c:pt idx="3569">
                  <c:v>20</c:v>
                </c:pt>
                <c:pt idx="3570">
                  <c:v>20</c:v>
                </c:pt>
                <c:pt idx="3571">
                  <c:v>20</c:v>
                </c:pt>
                <c:pt idx="3572">
                  <c:v>20</c:v>
                </c:pt>
                <c:pt idx="3573">
                  <c:v>20</c:v>
                </c:pt>
                <c:pt idx="3574">
                  <c:v>20</c:v>
                </c:pt>
                <c:pt idx="3575">
                  <c:v>20</c:v>
                </c:pt>
                <c:pt idx="3576">
                  <c:v>20</c:v>
                </c:pt>
                <c:pt idx="3577">
                  <c:v>20</c:v>
                </c:pt>
                <c:pt idx="3578">
                  <c:v>20</c:v>
                </c:pt>
                <c:pt idx="3579">
                  <c:v>20</c:v>
                </c:pt>
                <c:pt idx="3580">
                  <c:v>20</c:v>
                </c:pt>
                <c:pt idx="3581">
                  <c:v>20</c:v>
                </c:pt>
                <c:pt idx="3582">
                  <c:v>20</c:v>
                </c:pt>
                <c:pt idx="3583">
                  <c:v>20</c:v>
                </c:pt>
                <c:pt idx="3584">
                  <c:v>20</c:v>
                </c:pt>
                <c:pt idx="3585">
                  <c:v>20</c:v>
                </c:pt>
                <c:pt idx="3586">
                  <c:v>20</c:v>
                </c:pt>
                <c:pt idx="3587">
                  <c:v>20</c:v>
                </c:pt>
                <c:pt idx="3588">
                  <c:v>20</c:v>
                </c:pt>
                <c:pt idx="3589">
                  <c:v>20</c:v>
                </c:pt>
                <c:pt idx="3590">
                  <c:v>20</c:v>
                </c:pt>
                <c:pt idx="3591">
                  <c:v>20</c:v>
                </c:pt>
                <c:pt idx="3592">
                  <c:v>20</c:v>
                </c:pt>
                <c:pt idx="3593">
                  <c:v>20</c:v>
                </c:pt>
                <c:pt idx="3594">
                  <c:v>20</c:v>
                </c:pt>
                <c:pt idx="3595">
                  <c:v>20</c:v>
                </c:pt>
                <c:pt idx="3596">
                  <c:v>20</c:v>
                </c:pt>
                <c:pt idx="3597">
                  <c:v>20</c:v>
                </c:pt>
                <c:pt idx="3598">
                  <c:v>20</c:v>
                </c:pt>
                <c:pt idx="3599">
                  <c:v>20</c:v>
                </c:pt>
                <c:pt idx="3600">
                  <c:v>20</c:v>
                </c:pt>
                <c:pt idx="3601">
                  <c:v>20</c:v>
                </c:pt>
                <c:pt idx="3602">
                  <c:v>20</c:v>
                </c:pt>
                <c:pt idx="3603">
                  <c:v>20</c:v>
                </c:pt>
                <c:pt idx="3604">
                  <c:v>20</c:v>
                </c:pt>
                <c:pt idx="3605">
                  <c:v>20</c:v>
                </c:pt>
                <c:pt idx="3606">
                  <c:v>20</c:v>
                </c:pt>
                <c:pt idx="3607">
                  <c:v>20</c:v>
                </c:pt>
                <c:pt idx="3608">
                  <c:v>20</c:v>
                </c:pt>
                <c:pt idx="3609">
                  <c:v>20</c:v>
                </c:pt>
                <c:pt idx="3610">
                  <c:v>20</c:v>
                </c:pt>
                <c:pt idx="3611">
                  <c:v>20</c:v>
                </c:pt>
                <c:pt idx="3612">
                  <c:v>20</c:v>
                </c:pt>
                <c:pt idx="3613">
                  <c:v>20</c:v>
                </c:pt>
                <c:pt idx="3614">
                  <c:v>20</c:v>
                </c:pt>
                <c:pt idx="3615">
                  <c:v>20</c:v>
                </c:pt>
                <c:pt idx="3616">
                  <c:v>20</c:v>
                </c:pt>
                <c:pt idx="3617">
                  <c:v>20</c:v>
                </c:pt>
                <c:pt idx="3618">
                  <c:v>20</c:v>
                </c:pt>
                <c:pt idx="3619">
                  <c:v>20</c:v>
                </c:pt>
                <c:pt idx="3620">
                  <c:v>20</c:v>
                </c:pt>
                <c:pt idx="3621">
                  <c:v>20</c:v>
                </c:pt>
                <c:pt idx="3622">
                  <c:v>20</c:v>
                </c:pt>
                <c:pt idx="3623">
                  <c:v>20</c:v>
                </c:pt>
                <c:pt idx="3624">
                  <c:v>20</c:v>
                </c:pt>
                <c:pt idx="3625">
                  <c:v>20</c:v>
                </c:pt>
                <c:pt idx="3626">
                  <c:v>20</c:v>
                </c:pt>
                <c:pt idx="3627">
                  <c:v>20</c:v>
                </c:pt>
                <c:pt idx="3628">
                  <c:v>20</c:v>
                </c:pt>
                <c:pt idx="3629">
                  <c:v>20</c:v>
                </c:pt>
                <c:pt idx="3630">
                  <c:v>20</c:v>
                </c:pt>
                <c:pt idx="3631">
                  <c:v>20</c:v>
                </c:pt>
                <c:pt idx="3632">
                  <c:v>20</c:v>
                </c:pt>
                <c:pt idx="3633">
                  <c:v>20</c:v>
                </c:pt>
                <c:pt idx="3634">
                  <c:v>20</c:v>
                </c:pt>
                <c:pt idx="3635">
                  <c:v>20</c:v>
                </c:pt>
                <c:pt idx="3636">
                  <c:v>20</c:v>
                </c:pt>
                <c:pt idx="3637">
                  <c:v>20</c:v>
                </c:pt>
                <c:pt idx="3638">
                  <c:v>20</c:v>
                </c:pt>
                <c:pt idx="3639">
                  <c:v>20</c:v>
                </c:pt>
                <c:pt idx="3640">
                  <c:v>20</c:v>
                </c:pt>
                <c:pt idx="3641">
                  <c:v>20</c:v>
                </c:pt>
                <c:pt idx="3642">
                  <c:v>20</c:v>
                </c:pt>
                <c:pt idx="3643">
                  <c:v>20</c:v>
                </c:pt>
                <c:pt idx="3644">
                  <c:v>20</c:v>
                </c:pt>
                <c:pt idx="3645">
                  <c:v>20</c:v>
                </c:pt>
                <c:pt idx="3646">
                  <c:v>20</c:v>
                </c:pt>
                <c:pt idx="3647">
                  <c:v>20</c:v>
                </c:pt>
                <c:pt idx="3648">
                  <c:v>20</c:v>
                </c:pt>
                <c:pt idx="3649">
                  <c:v>20</c:v>
                </c:pt>
                <c:pt idx="3650">
                  <c:v>20</c:v>
                </c:pt>
                <c:pt idx="3651">
                  <c:v>20</c:v>
                </c:pt>
                <c:pt idx="3652">
                  <c:v>20</c:v>
                </c:pt>
                <c:pt idx="3653">
                  <c:v>20</c:v>
                </c:pt>
                <c:pt idx="3654">
                  <c:v>20</c:v>
                </c:pt>
                <c:pt idx="3655">
                  <c:v>20</c:v>
                </c:pt>
                <c:pt idx="3656">
                  <c:v>20</c:v>
                </c:pt>
                <c:pt idx="3657">
                  <c:v>20</c:v>
                </c:pt>
                <c:pt idx="3658">
                  <c:v>20</c:v>
                </c:pt>
                <c:pt idx="3659">
                  <c:v>20</c:v>
                </c:pt>
                <c:pt idx="3660">
                  <c:v>20</c:v>
                </c:pt>
                <c:pt idx="3661">
                  <c:v>20</c:v>
                </c:pt>
                <c:pt idx="3662">
                  <c:v>20</c:v>
                </c:pt>
                <c:pt idx="3663">
                  <c:v>20</c:v>
                </c:pt>
                <c:pt idx="3664">
                  <c:v>20</c:v>
                </c:pt>
                <c:pt idx="3665">
                  <c:v>20</c:v>
                </c:pt>
                <c:pt idx="3666">
                  <c:v>20</c:v>
                </c:pt>
                <c:pt idx="3667">
                  <c:v>20</c:v>
                </c:pt>
                <c:pt idx="3668">
                  <c:v>20</c:v>
                </c:pt>
                <c:pt idx="3669">
                  <c:v>20</c:v>
                </c:pt>
                <c:pt idx="3670">
                  <c:v>20</c:v>
                </c:pt>
                <c:pt idx="3671">
                  <c:v>20</c:v>
                </c:pt>
                <c:pt idx="3672">
                  <c:v>20</c:v>
                </c:pt>
                <c:pt idx="3673">
                  <c:v>20</c:v>
                </c:pt>
                <c:pt idx="3674">
                  <c:v>20</c:v>
                </c:pt>
                <c:pt idx="3675">
                  <c:v>20</c:v>
                </c:pt>
                <c:pt idx="3676">
                  <c:v>20</c:v>
                </c:pt>
                <c:pt idx="3677">
                  <c:v>20</c:v>
                </c:pt>
                <c:pt idx="3678">
                  <c:v>20</c:v>
                </c:pt>
                <c:pt idx="3679">
                  <c:v>20</c:v>
                </c:pt>
                <c:pt idx="3680">
                  <c:v>20</c:v>
                </c:pt>
                <c:pt idx="3681">
                  <c:v>20</c:v>
                </c:pt>
                <c:pt idx="3682">
                  <c:v>20</c:v>
                </c:pt>
                <c:pt idx="3683">
                  <c:v>20</c:v>
                </c:pt>
                <c:pt idx="3684">
                  <c:v>20</c:v>
                </c:pt>
                <c:pt idx="3685">
                  <c:v>20</c:v>
                </c:pt>
                <c:pt idx="3686">
                  <c:v>20</c:v>
                </c:pt>
                <c:pt idx="3687">
                  <c:v>20</c:v>
                </c:pt>
                <c:pt idx="3688">
                  <c:v>20</c:v>
                </c:pt>
                <c:pt idx="3689">
                  <c:v>20</c:v>
                </c:pt>
                <c:pt idx="3690">
                  <c:v>20</c:v>
                </c:pt>
                <c:pt idx="3691">
                  <c:v>20</c:v>
                </c:pt>
                <c:pt idx="3692">
                  <c:v>20</c:v>
                </c:pt>
                <c:pt idx="3693">
                  <c:v>20</c:v>
                </c:pt>
                <c:pt idx="3694">
                  <c:v>20</c:v>
                </c:pt>
                <c:pt idx="3695">
                  <c:v>20</c:v>
                </c:pt>
                <c:pt idx="3696">
                  <c:v>20</c:v>
                </c:pt>
                <c:pt idx="3697">
                  <c:v>20</c:v>
                </c:pt>
                <c:pt idx="3698">
                  <c:v>20</c:v>
                </c:pt>
                <c:pt idx="3699">
                  <c:v>20</c:v>
                </c:pt>
                <c:pt idx="3700">
                  <c:v>20</c:v>
                </c:pt>
                <c:pt idx="3701">
                  <c:v>20</c:v>
                </c:pt>
                <c:pt idx="3702">
                  <c:v>20</c:v>
                </c:pt>
                <c:pt idx="3703">
                  <c:v>20</c:v>
                </c:pt>
                <c:pt idx="3704">
                  <c:v>20</c:v>
                </c:pt>
                <c:pt idx="3705">
                  <c:v>20</c:v>
                </c:pt>
                <c:pt idx="3706">
                  <c:v>20</c:v>
                </c:pt>
                <c:pt idx="3707">
                  <c:v>20</c:v>
                </c:pt>
                <c:pt idx="3708">
                  <c:v>20</c:v>
                </c:pt>
                <c:pt idx="3709">
                  <c:v>20</c:v>
                </c:pt>
                <c:pt idx="3710">
                  <c:v>20</c:v>
                </c:pt>
                <c:pt idx="3711">
                  <c:v>20</c:v>
                </c:pt>
                <c:pt idx="3712">
                  <c:v>20</c:v>
                </c:pt>
                <c:pt idx="3713">
                  <c:v>20</c:v>
                </c:pt>
                <c:pt idx="3714">
                  <c:v>20</c:v>
                </c:pt>
                <c:pt idx="3715">
                  <c:v>20</c:v>
                </c:pt>
                <c:pt idx="3716">
                  <c:v>20</c:v>
                </c:pt>
                <c:pt idx="3717">
                  <c:v>20</c:v>
                </c:pt>
                <c:pt idx="3718">
                  <c:v>20</c:v>
                </c:pt>
                <c:pt idx="3719">
                  <c:v>20</c:v>
                </c:pt>
                <c:pt idx="3720">
                  <c:v>20</c:v>
                </c:pt>
                <c:pt idx="3721">
                  <c:v>20</c:v>
                </c:pt>
                <c:pt idx="3722">
                  <c:v>20</c:v>
                </c:pt>
                <c:pt idx="3723">
                  <c:v>20</c:v>
                </c:pt>
                <c:pt idx="3724">
                  <c:v>20</c:v>
                </c:pt>
                <c:pt idx="3725">
                  <c:v>20</c:v>
                </c:pt>
                <c:pt idx="3726">
                  <c:v>20</c:v>
                </c:pt>
                <c:pt idx="3727">
                  <c:v>20</c:v>
                </c:pt>
                <c:pt idx="3728">
                  <c:v>20</c:v>
                </c:pt>
                <c:pt idx="3729">
                  <c:v>20</c:v>
                </c:pt>
                <c:pt idx="3730">
                  <c:v>20</c:v>
                </c:pt>
                <c:pt idx="3731">
                  <c:v>20</c:v>
                </c:pt>
                <c:pt idx="3732">
                  <c:v>20</c:v>
                </c:pt>
                <c:pt idx="3733">
                  <c:v>20</c:v>
                </c:pt>
                <c:pt idx="3734">
                  <c:v>20</c:v>
                </c:pt>
                <c:pt idx="3735">
                  <c:v>20</c:v>
                </c:pt>
                <c:pt idx="3736">
                  <c:v>20</c:v>
                </c:pt>
                <c:pt idx="3737">
                  <c:v>20</c:v>
                </c:pt>
                <c:pt idx="3738">
                  <c:v>20</c:v>
                </c:pt>
                <c:pt idx="3739">
                  <c:v>20</c:v>
                </c:pt>
                <c:pt idx="3740">
                  <c:v>20</c:v>
                </c:pt>
                <c:pt idx="3741">
                  <c:v>20</c:v>
                </c:pt>
                <c:pt idx="3742">
                  <c:v>20</c:v>
                </c:pt>
                <c:pt idx="3743">
                  <c:v>20</c:v>
                </c:pt>
                <c:pt idx="3744">
                  <c:v>20</c:v>
                </c:pt>
                <c:pt idx="3745">
                  <c:v>20</c:v>
                </c:pt>
                <c:pt idx="3746">
                  <c:v>20</c:v>
                </c:pt>
                <c:pt idx="3747">
                  <c:v>20</c:v>
                </c:pt>
                <c:pt idx="3748">
                  <c:v>20</c:v>
                </c:pt>
                <c:pt idx="3749">
                  <c:v>20</c:v>
                </c:pt>
                <c:pt idx="3750">
                  <c:v>20</c:v>
                </c:pt>
                <c:pt idx="3751">
                  <c:v>20</c:v>
                </c:pt>
                <c:pt idx="3752">
                  <c:v>20</c:v>
                </c:pt>
                <c:pt idx="3753">
                  <c:v>20</c:v>
                </c:pt>
                <c:pt idx="3754">
                  <c:v>20</c:v>
                </c:pt>
                <c:pt idx="3755">
                  <c:v>20</c:v>
                </c:pt>
                <c:pt idx="3756">
                  <c:v>20</c:v>
                </c:pt>
                <c:pt idx="3757">
                  <c:v>20</c:v>
                </c:pt>
                <c:pt idx="3758">
                  <c:v>20</c:v>
                </c:pt>
                <c:pt idx="3759">
                  <c:v>20</c:v>
                </c:pt>
                <c:pt idx="3760">
                  <c:v>20</c:v>
                </c:pt>
                <c:pt idx="3761">
                  <c:v>20</c:v>
                </c:pt>
                <c:pt idx="3762">
                  <c:v>20</c:v>
                </c:pt>
                <c:pt idx="3763">
                  <c:v>20</c:v>
                </c:pt>
                <c:pt idx="3764">
                  <c:v>20</c:v>
                </c:pt>
                <c:pt idx="3765">
                  <c:v>20</c:v>
                </c:pt>
                <c:pt idx="3766">
                  <c:v>20</c:v>
                </c:pt>
                <c:pt idx="3767">
                  <c:v>20</c:v>
                </c:pt>
                <c:pt idx="3768">
                  <c:v>20</c:v>
                </c:pt>
                <c:pt idx="3769">
                  <c:v>20</c:v>
                </c:pt>
                <c:pt idx="3770">
                  <c:v>20</c:v>
                </c:pt>
                <c:pt idx="3771">
                  <c:v>20</c:v>
                </c:pt>
                <c:pt idx="3772">
                  <c:v>20</c:v>
                </c:pt>
                <c:pt idx="3773">
                  <c:v>20</c:v>
                </c:pt>
                <c:pt idx="3774">
                  <c:v>20</c:v>
                </c:pt>
                <c:pt idx="3775">
                  <c:v>20</c:v>
                </c:pt>
                <c:pt idx="3776">
                  <c:v>20</c:v>
                </c:pt>
                <c:pt idx="3777">
                  <c:v>20</c:v>
                </c:pt>
                <c:pt idx="3778">
                  <c:v>20</c:v>
                </c:pt>
                <c:pt idx="3779">
                  <c:v>20</c:v>
                </c:pt>
                <c:pt idx="3780">
                  <c:v>20</c:v>
                </c:pt>
                <c:pt idx="3781">
                  <c:v>20</c:v>
                </c:pt>
                <c:pt idx="3782">
                  <c:v>20</c:v>
                </c:pt>
                <c:pt idx="3783">
                  <c:v>20</c:v>
                </c:pt>
                <c:pt idx="3784">
                  <c:v>20</c:v>
                </c:pt>
                <c:pt idx="3785">
                  <c:v>20</c:v>
                </c:pt>
                <c:pt idx="3786">
                  <c:v>20</c:v>
                </c:pt>
                <c:pt idx="3787">
                  <c:v>20</c:v>
                </c:pt>
                <c:pt idx="3788">
                  <c:v>20</c:v>
                </c:pt>
                <c:pt idx="3789">
                  <c:v>20</c:v>
                </c:pt>
                <c:pt idx="3790">
                  <c:v>20</c:v>
                </c:pt>
                <c:pt idx="3791">
                  <c:v>20</c:v>
                </c:pt>
                <c:pt idx="3792">
                  <c:v>20</c:v>
                </c:pt>
                <c:pt idx="3793">
                  <c:v>20</c:v>
                </c:pt>
                <c:pt idx="3794">
                  <c:v>20</c:v>
                </c:pt>
                <c:pt idx="3795">
                  <c:v>20</c:v>
                </c:pt>
                <c:pt idx="3796">
                  <c:v>20</c:v>
                </c:pt>
                <c:pt idx="3797">
                  <c:v>20</c:v>
                </c:pt>
                <c:pt idx="3798">
                  <c:v>20</c:v>
                </c:pt>
                <c:pt idx="3799">
                  <c:v>20</c:v>
                </c:pt>
                <c:pt idx="3800">
                  <c:v>20</c:v>
                </c:pt>
                <c:pt idx="3801">
                  <c:v>20</c:v>
                </c:pt>
                <c:pt idx="3802">
                  <c:v>20</c:v>
                </c:pt>
                <c:pt idx="3803">
                  <c:v>20</c:v>
                </c:pt>
                <c:pt idx="3804">
                  <c:v>20</c:v>
                </c:pt>
                <c:pt idx="3805">
                  <c:v>20</c:v>
                </c:pt>
                <c:pt idx="3806">
                  <c:v>20</c:v>
                </c:pt>
                <c:pt idx="3807">
                  <c:v>20</c:v>
                </c:pt>
                <c:pt idx="3808">
                  <c:v>20</c:v>
                </c:pt>
                <c:pt idx="3809">
                  <c:v>20</c:v>
                </c:pt>
                <c:pt idx="3810">
                  <c:v>20</c:v>
                </c:pt>
                <c:pt idx="3811">
                  <c:v>20</c:v>
                </c:pt>
                <c:pt idx="3812">
                  <c:v>20</c:v>
                </c:pt>
                <c:pt idx="3813">
                  <c:v>20</c:v>
                </c:pt>
                <c:pt idx="3814">
                  <c:v>20</c:v>
                </c:pt>
                <c:pt idx="3815">
                  <c:v>20</c:v>
                </c:pt>
                <c:pt idx="3816">
                  <c:v>20</c:v>
                </c:pt>
                <c:pt idx="3817">
                  <c:v>20</c:v>
                </c:pt>
                <c:pt idx="3818">
                  <c:v>20</c:v>
                </c:pt>
                <c:pt idx="3819">
                  <c:v>20</c:v>
                </c:pt>
                <c:pt idx="3820">
                  <c:v>20</c:v>
                </c:pt>
                <c:pt idx="3821">
                  <c:v>20</c:v>
                </c:pt>
                <c:pt idx="3822">
                  <c:v>20</c:v>
                </c:pt>
                <c:pt idx="3823">
                  <c:v>20</c:v>
                </c:pt>
                <c:pt idx="3824">
                  <c:v>20</c:v>
                </c:pt>
                <c:pt idx="3825">
                  <c:v>20</c:v>
                </c:pt>
                <c:pt idx="3826">
                  <c:v>20</c:v>
                </c:pt>
                <c:pt idx="3827">
                  <c:v>20</c:v>
                </c:pt>
                <c:pt idx="3828">
                  <c:v>20</c:v>
                </c:pt>
                <c:pt idx="3829">
                  <c:v>20</c:v>
                </c:pt>
                <c:pt idx="3830">
                  <c:v>20</c:v>
                </c:pt>
                <c:pt idx="3831">
                  <c:v>20</c:v>
                </c:pt>
                <c:pt idx="3832">
                  <c:v>20</c:v>
                </c:pt>
                <c:pt idx="3833">
                  <c:v>20</c:v>
                </c:pt>
                <c:pt idx="3834">
                  <c:v>20</c:v>
                </c:pt>
                <c:pt idx="3835">
                  <c:v>20</c:v>
                </c:pt>
                <c:pt idx="3836">
                  <c:v>20</c:v>
                </c:pt>
                <c:pt idx="3837">
                  <c:v>20</c:v>
                </c:pt>
                <c:pt idx="3838">
                  <c:v>20</c:v>
                </c:pt>
                <c:pt idx="3839">
                  <c:v>20</c:v>
                </c:pt>
                <c:pt idx="3840">
                  <c:v>20</c:v>
                </c:pt>
                <c:pt idx="3841">
                  <c:v>20</c:v>
                </c:pt>
                <c:pt idx="3842">
                  <c:v>20</c:v>
                </c:pt>
                <c:pt idx="3843">
                  <c:v>20</c:v>
                </c:pt>
                <c:pt idx="3844">
                  <c:v>20</c:v>
                </c:pt>
                <c:pt idx="3845">
                  <c:v>20</c:v>
                </c:pt>
                <c:pt idx="3846">
                  <c:v>20</c:v>
                </c:pt>
                <c:pt idx="3847">
                  <c:v>20</c:v>
                </c:pt>
                <c:pt idx="3848">
                  <c:v>20</c:v>
                </c:pt>
                <c:pt idx="3849">
                  <c:v>20</c:v>
                </c:pt>
                <c:pt idx="3850">
                  <c:v>20</c:v>
                </c:pt>
                <c:pt idx="3851">
                  <c:v>20</c:v>
                </c:pt>
                <c:pt idx="3852">
                  <c:v>20</c:v>
                </c:pt>
                <c:pt idx="3853">
                  <c:v>20</c:v>
                </c:pt>
                <c:pt idx="3854">
                  <c:v>20</c:v>
                </c:pt>
                <c:pt idx="3855">
                  <c:v>20</c:v>
                </c:pt>
                <c:pt idx="3856">
                  <c:v>20</c:v>
                </c:pt>
                <c:pt idx="3857">
                  <c:v>20</c:v>
                </c:pt>
                <c:pt idx="3858">
                  <c:v>20</c:v>
                </c:pt>
                <c:pt idx="3859">
                  <c:v>20</c:v>
                </c:pt>
                <c:pt idx="3860">
                  <c:v>20</c:v>
                </c:pt>
                <c:pt idx="3861">
                  <c:v>20</c:v>
                </c:pt>
                <c:pt idx="3862">
                  <c:v>20</c:v>
                </c:pt>
                <c:pt idx="3863">
                  <c:v>20</c:v>
                </c:pt>
                <c:pt idx="3864">
                  <c:v>20</c:v>
                </c:pt>
                <c:pt idx="3865">
                  <c:v>20</c:v>
                </c:pt>
                <c:pt idx="3866">
                  <c:v>20</c:v>
                </c:pt>
                <c:pt idx="3867">
                  <c:v>20</c:v>
                </c:pt>
                <c:pt idx="3868">
                  <c:v>20</c:v>
                </c:pt>
                <c:pt idx="3869">
                  <c:v>20</c:v>
                </c:pt>
                <c:pt idx="3870">
                  <c:v>20</c:v>
                </c:pt>
                <c:pt idx="3871">
                  <c:v>20</c:v>
                </c:pt>
                <c:pt idx="3872">
                  <c:v>20</c:v>
                </c:pt>
                <c:pt idx="3873">
                  <c:v>20</c:v>
                </c:pt>
                <c:pt idx="3874">
                  <c:v>20</c:v>
                </c:pt>
                <c:pt idx="3875">
                  <c:v>20</c:v>
                </c:pt>
                <c:pt idx="3876">
                  <c:v>20</c:v>
                </c:pt>
                <c:pt idx="3877">
                  <c:v>20</c:v>
                </c:pt>
                <c:pt idx="3878">
                  <c:v>20</c:v>
                </c:pt>
                <c:pt idx="3879">
                  <c:v>20</c:v>
                </c:pt>
                <c:pt idx="3880">
                  <c:v>20</c:v>
                </c:pt>
                <c:pt idx="3881">
                  <c:v>20</c:v>
                </c:pt>
                <c:pt idx="3882">
                  <c:v>20</c:v>
                </c:pt>
                <c:pt idx="3883">
                  <c:v>20</c:v>
                </c:pt>
                <c:pt idx="3884">
                  <c:v>20</c:v>
                </c:pt>
                <c:pt idx="3885">
                  <c:v>20</c:v>
                </c:pt>
                <c:pt idx="3886">
                  <c:v>20</c:v>
                </c:pt>
                <c:pt idx="3887">
                  <c:v>20</c:v>
                </c:pt>
                <c:pt idx="3888">
                  <c:v>20</c:v>
                </c:pt>
                <c:pt idx="3889">
                  <c:v>20</c:v>
                </c:pt>
                <c:pt idx="3890">
                  <c:v>20</c:v>
                </c:pt>
                <c:pt idx="3891">
                  <c:v>20</c:v>
                </c:pt>
                <c:pt idx="3892">
                  <c:v>20</c:v>
                </c:pt>
                <c:pt idx="3893">
                  <c:v>20</c:v>
                </c:pt>
                <c:pt idx="3894">
                  <c:v>20</c:v>
                </c:pt>
                <c:pt idx="3895">
                  <c:v>20</c:v>
                </c:pt>
                <c:pt idx="3896">
                  <c:v>20</c:v>
                </c:pt>
                <c:pt idx="3897">
                  <c:v>20</c:v>
                </c:pt>
                <c:pt idx="3898">
                  <c:v>20</c:v>
                </c:pt>
                <c:pt idx="3899">
                  <c:v>20</c:v>
                </c:pt>
                <c:pt idx="3900">
                  <c:v>20</c:v>
                </c:pt>
                <c:pt idx="3901">
                  <c:v>20</c:v>
                </c:pt>
                <c:pt idx="3902">
                  <c:v>20</c:v>
                </c:pt>
                <c:pt idx="3903">
                  <c:v>20</c:v>
                </c:pt>
                <c:pt idx="3904">
                  <c:v>20</c:v>
                </c:pt>
                <c:pt idx="3905">
                  <c:v>20</c:v>
                </c:pt>
                <c:pt idx="3906">
                  <c:v>20</c:v>
                </c:pt>
                <c:pt idx="3907">
                  <c:v>20</c:v>
                </c:pt>
                <c:pt idx="3908">
                  <c:v>20</c:v>
                </c:pt>
                <c:pt idx="3909">
                  <c:v>20</c:v>
                </c:pt>
                <c:pt idx="3910">
                  <c:v>20</c:v>
                </c:pt>
                <c:pt idx="3911">
                  <c:v>20</c:v>
                </c:pt>
                <c:pt idx="3912">
                  <c:v>20</c:v>
                </c:pt>
                <c:pt idx="3913">
                  <c:v>20</c:v>
                </c:pt>
                <c:pt idx="3914">
                  <c:v>20</c:v>
                </c:pt>
                <c:pt idx="3915">
                  <c:v>20</c:v>
                </c:pt>
                <c:pt idx="3916">
                  <c:v>20</c:v>
                </c:pt>
                <c:pt idx="3917">
                  <c:v>20</c:v>
                </c:pt>
                <c:pt idx="3918">
                  <c:v>20</c:v>
                </c:pt>
                <c:pt idx="3919">
                  <c:v>20</c:v>
                </c:pt>
                <c:pt idx="3920">
                  <c:v>20</c:v>
                </c:pt>
                <c:pt idx="3921">
                  <c:v>20</c:v>
                </c:pt>
                <c:pt idx="3922">
                  <c:v>20</c:v>
                </c:pt>
                <c:pt idx="3923">
                  <c:v>20</c:v>
                </c:pt>
                <c:pt idx="3924">
                  <c:v>20</c:v>
                </c:pt>
                <c:pt idx="3925">
                  <c:v>20</c:v>
                </c:pt>
                <c:pt idx="3926">
                  <c:v>20</c:v>
                </c:pt>
                <c:pt idx="3927">
                  <c:v>20</c:v>
                </c:pt>
                <c:pt idx="3928">
                  <c:v>20</c:v>
                </c:pt>
                <c:pt idx="3929">
                  <c:v>20</c:v>
                </c:pt>
                <c:pt idx="3930">
                  <c:v>20</c:v>
                </c:pt>
                <c:pt idx="3931">
                  <c:v>20</c:v>
                </c:pt>
                <c:pt idx="3932">
                  <c:v>20</c:v>
                </c:pt>
                <c:pt idx="3933">
                  <c:v>20</c:v>
                </c:pt>
                <c:pt idx="3934">
                  <c:v>20</c:v>
                </c:pt>
                <c:pt idx="3935">
                  <c:v>20</c:v>
                </c:pt>
                <c:pt idx="3936">
                  <c:v>20</c:v>
                </c:pt>
                <c:pt idx="3937">
                  <c:v>20</c:v>
                </c:pt>
                <c:pt idx="3938">
                  <c:v>20</c:v>
                </c:pt>
                <c:pt idx="3939">
                  <c:v>20</c:v>
                </c:pt>
                <c:pt idx="3940">
                  <c:v>20</c:v>
                </c:pt>
                <c:pt idx="3941">
                  <c:v>20</c:v>
                </c:pt>
                <c:pt idx="3942">
                  <c:v>20</c:v>
                </c:pt>
                <c:pt idx="3943">
                  <c:v>20</c:v>
                </c:pt>
                <c:pt idx="3944">
                  <c:v>20</c:v>
                </c:pt>
                <c:pt idx="3945">
                  <c:v>20</c:v>
                </c:pt>
                <c:pt idx="3946">
                  <c:v>20</c:v>
                </c:pt>
                <c:pt idx="3947">
                  <c:v>20</c:v>
                </c:pt>
                <c:pt idx="3948">
                  <c:v>20</c:v>
                </c:pt>
                <c:pt idx="3949">
                  <c:v>20</c:v>
                </c:pt>
                <c:pt idx="3950">
                  <c:v>20</c:v>
                </c:pt>
                <c:pt idx="3951">
                  <c:v>20</c:v>
                </c:pt>
                <c:pt idx="3952">
                  <c:v>20</c:v>
                </c:pt>
                <c:pt idx="3953">
                  <c:v>20</c:v>
                </c:pt>
                <c:pt idx="3954">
                  <c:v>20</c:v>
                </c:pt>
                <c:pt idx="3955">
                  <c:v>20</c:v>
                </c:pt>
                <c:pt idx="3956">
                  <c:v>20</c:v>
                </c:pt>
                <c:pt idx="3957">
                  <c:v>20</c:v>
                </c:pt>
                <c:pt idx="3958">
                  <c:v>20</c:v>
                </c:pt>
                <c:pt idx="3959">
                  <c:v>20</c:v>
                </c:pt>
                <c:pt idx="3960">
                  <c:v>20</c:v>
                </c:pt>
                <c:pt idx="3961">
                  <c:v>20</c:v>
                </c:pt>
                <c:pt idx="3962">
                  <c:v>20</c:v>
                </c:pt>
                <c:pt idx="3963">
                  <c:v>20</c:v>
                </c:pt>
                <c:pt idx="3964">
                  <c:v>20</c:v>
                </c:pt>
                <c:pt idx="3965">
                  <c:v>20</c:v>
                </c:pt>
                <c:pt idx="3966">
                  <c:v>20</c:v>
                </c:pt>
                <c:pt idx="3967">
                  <c:v>20</c:v>
                </c:pt>
                <c:pt idx="3968">
                  <c:v>20</c:v>
                </c:pt>
                <c:pt idx="3969">
                  <c:v>20</c:v>
                </c:pt>
                <c:pt idx="3970">
                  <c:v>20</c:v>
                </c:pt>
                <c:pt idx="3971">
                  <c:v>20</c:v>
                </c:pt>
                <c:pt idx="3972">
                  <c:v>20</c:v>
                </c:pt>
                <c:pt idx="3973">
                  <c:v>20</c:v>
                </c:pt>
                <c:pt idx="3974">
                  <c:v>20</c:v>
                </c:pt>
                <c:pt idx="3975">
                  <c:v>20</c:v>
                </c:pt>
                <c:pt idx="3976">
                  <c:v>20</c:v>
                </c:pt>
                <c:pt idx="3977">
                  <c:v>20</c:v>
                </c:pt>
                <c:pt idx="3978">
                  <c:v>20</c:v>
                </c:pt>
                <c:pt idx="3979">
                  <c:v>20</c:v>
                </c:pt>
                <c:pt idx="3980">
                  <c:v>20</c:v>
                </c:pt>
                <c:pt idx="3981">
                  <c:v>20</c:v>
                </c:pt>
                <c:pt idx="3982">
                  <c:v>20</c:v>
                </c:pt>
                <c:pt idx="3983">
                  <c:v>20</c:v>
                </c:pt>
                <c:pt idx="3984">
                  <c:v>20</c:v>
                </c:pt>
                <c:pt idx="3985">
                  <c:v>20</c:v>
                </c:pt>
                <c:pt idx="3986">
                  <c:v>20</c:v>
                </c:pt>
                <c:pt idx="3987">
                  <c:v>20</c:v>
                </c:pt>
                <c:pt idx="3988">
                  <c:v>20</c:v>
                </c:pt>
                <c:pt idx="3989">
                  <c:v>20</c:v>
                </c:pt>
                <c:pt idx="3990">
                  <c:v>20</c:v>
                </c:pt>
                <c:pt idx="3991">
                  <c:v>20</c:v>
                </c:pt>
                <c:pt idx="3992">
                  <c:v>20</c:v>
                </c:pt>
                <c:pt idx="3993">
                  <c:v>20</c:v>
                </c:pt>
                <c:pt idx="3994">
                  <c:v>20</c:v>
                </c:pt>
                <c:pt idx="3995">
                  <c:v>20</c:v>
                </c:pt>
                <c:pt idx="3996">
                  <c:v>20</c:v>
                </c:pt>
                <c:pt idx="3997">
                  <c:v>20</c:v>
                </c:pt>
                <c:pt idx="3998">
                  <c:v>20</c:v>
                </c:pt>
                <c:pt idx="3999">
                  <c:v>20</c:v>
                </c:pt>
                <c:pt idx="4000">
                  <c:v>20</c:v>
                </c:pt>
                <c:pt idx="4001">
                  <c:v>20</c:v>
                </c:pt>
                <c:pt idx="4002">
                  <c:v>20</c:v>
                </c:pt>
                <c:pt idx="4003">
                  <c:v>20</c:v>
                </c:pt>
                <c:pt idx="4004">
                  <c:v>20</c:v>
                </c:pt>
                <c:pt idx="4005">
                  <c:v>20</c:v>
                </c:pt>
                <c:pt idx="4006">
                  <c:v>20</c:v>
                </c:pt>
                <c:pt idx="4007">
                  <c:v>20</c:v>
                </c:pt>
                <c:pt idx="4008">
                  <c:v>20</c:v>
                </c:pt>
                <c:pt idx="4009">
                  <c:v>20</c:v>
                </c:pt>
                <c:pt idx="4010">
                  <c:v>20</c:v>
                </c:pt>
                <c:pt idx="4011">
                  <c:v>20</c:v>
                </c:pt>
                <c:pt idx="4012">
                  <c:v>20</c:v>
                </c:pt>
                <c:pt idx="4013">
                  <c:v>20</c:v>
                </c:pt>
                <c:pt idx="4014">
                  <c:v>20</c:v>
                </c:pt>
                <c:pt idx="4015">
                  <c:v>20</c:v>
                </c:pt>
                <c:pt idx="4016">
                  <c:v>20</c:v>
                </c:pt>
                <c:pt idx="4017">
                  <c:v>20</c:v>
                </c:pt>
                <c:pt idx="4018">
                  <c:v>20</c:v>
                </c:pt>
                <c:pt idx="4019">
                  <c:v>20</c:v>
                </c:pt>
                <c:pt idx="4020">
                  <c:v>20</c:v>
                </c:pt>
                <c:pt idx="4021">
                  <c:v>20</c:v>
                </c:pt>
                <c:pt idx="4022">
                  <c:v>20</c:v>
                </c:pt>
                <c:pt idx="4023">
                  <c:v>20</c:v>
                </c:pt>
                <c:pt idx="4024">
                  <c:v>20</c:v>
                </c:pt>
                <c:pt idx="4025">
                  <c:v>20</c:v>
                </c:pt>
                <c:pt idx="4026">
                  <c:v>20</c:v>
                </c:pt>
                <c:pt idx="4027">
                  <c:v>20</c:v>
                </c:pt>
                <c:pt idx="4028">
                  <c:v>20</c:v>
                </c:pt>
                <c:pt idx="4029">
                  <c:v>20</c:v>
                </c:pt>
                <c:pt idx="4030">
                  <c:v>20</c:v>
                </c:pt>
                <c:pt idx="4031">
                  <c:v>20</c:v>
                </c:pt>
                <c:pt idx="4032">
                  <c:v>20</c:v>
                </c:pt>
                <c:pt idx="4033">
                  <c:v>20</c:v>
                </c:pt>
                <c:pt idx="4034">
                  <c:v>20</c:v>
                </c:pt>
                <c:pt idx="4035">
                  <c:v>20</c:v>
                </c:pt>
                <c:pt idx="4036">
                  <c:v>20</c:v>
                </c:pt>
                <c:pt idx="4037">
                  <c:v>20</c:v>
                </c:pt>
                <c:pt idx="4038">
                  <c:v>20</c:v>
                </c:pt>
                <c:pt idx="4039">
                  <c:v>20</c:v>
                </c:pt>
                <c:pt idx="4040">
                  <c:v>20</c:v>
                </c:pt>
                <c:pt idx="4041">
                  <c:v>20</c:v>
                </c:pt>
                <c:pt idx="4042">
                  <c:v>20</c:v>
                </c:pt>
                <c:pt idx="4043">
                  <c:v>20</c:v>
                </c:pt>
                <c:pt idx="4044">
                  <c:v>20</c:v>
                </c:pt>
                <c:pt idx="4045">
                  <c:v>20</c:v>
                </c:pt>
                <c:pt idx="4046">
                  <c:v>20</c:v>
                </c:pt>
                <c:pt idx="4047">
                  <c:v>20</c:v>
                </c:pt>
                <c:pt idx="4048">
                  <c:v>20</c:v>
                </c:pt>
                <c:pt idx="4049">
                  <c:v>20</c:v>
                </c:pt>
                <c:pt idx="4050">
                  <c:v>20</c:v>
                </c:pt>
                <c:pt idx="4051">
                  <c:v>20</c:v>
                </c:pt>
                <c:pt idx="4052">
                  <c:v>20</c:v>
                </c:pt>
                <c:pt idx="4053">
                  <c:v>20</c:v>
                </c:pt>
                <c:pt idx="4054">
                  <c:v>20</c:v>
                </c:pt>
                <c:pt idx="4055">
                  <c:v>20</c:v>
                </c:pt>
                <c:pt idx="4056">
                  <c:v>20</c:v>
                </c:pt>
                <c:pt idx="4057">
                  <c:v>20</c:v>
                </c:pt>
                <c:pt idx="4058">
                  <c:v>20</c:v>
                </c:pt>
                <c:pt idx="4059">
                  <c:v>20</c:v>
                </c:pt>
                <c:pt idx="4060">
                  <c:v>20</c:v>
                </c:pt>
                <c:pt idx="4061">
                  <c:v>20</c:v>
                </c:pt>
                <c:pt idx="4062">
                  <c:v>20</c:v>
                </c:pt>
                <c:pt idx="4063">
                  <c:v>20</c:v>
                </c:pt>
                <c:pt idx="4064">
                  <c:v>20</c:v>
                </c:pt>
                <c:pt idx="4065">
                  <c:v>20</c:v>
                </c:pt>
                <c:pt idx="4066">
                  <c:v>20</c:v>
                </c:pt>
                <c:pt idx="4067">
                  <c:v>20</c:v>
                </c:pt>
                <c:pt idx="4068">
                  <c:v>20</c:v>
                </c:pt>
                <c:pt idx="4069">
                  <c:v>20</c:v>
                </c:pt>
                <c:pt idx="4070">
                  <c:v>20</c:v>
                </c:pt>
                <c:pt idx="4071">
                  <c:v>20</c:v>
                </c:pt>
                <c:pt idx="4072">
                  <c:v>20</c:v>
                </c:pt>
                <c:pt idx="4073">
                  <c:v>20</c:v>
                </c:pt>
                <c:pt idx="4074">
                  <c:v>20</c:v>
                </c:pt>
                <c:pt idx="4075">
                  <c:v>20</c:v>
                </c:pt>
                <c:pt idx="4076">
                  <c:v>20</c:v>
                </c:pt>
                <c:pt idx="4077">
                  <c:v>20</c:v>
                </c:pt>
                <c:pt idx="4078">
                  <c:v>20</c:v>
                </c:pt>
                <c:pt idx="4079">
                  <c:v>20</c:v>
                </c:pt>
                <c:pt idx="4080">
                  <c:v>20</c:v>
                </c:pt>
                <c:pt idx="4081">
                  <c:v>20</c:v>
                </c:pt>
                <c:pt idx="4082">
                  <c:v>20</c:v>
                </c:pt>
                <c:pt idx="4083">
                  <c:v>20</c:v>
                </c:pt>
                <c:pt idx="4084">
                  <c:v>20</c:v>
                </c:pt>
                <c:pt idx="4085">
                  <c:v>20</c:v>
                </c:pt>
                <c:pt idx="4086">
                  <c:v>20</c:v>
                </c:pt>
                <c:pt idx="4087">
                  <c:v>20</c:v>
                </c:pt>
                <c:pt idx="4088">
                  <c:v>20</c:v>
                </c:pt>
                <c:pt idx="4089">
                  <c:v>20</c:v>
                </c:pt>
                <c:pt idx="4090">
                  <c:v>20</c:v>
                </c:pt>
                <c:pt idx="4091">
                  <c:v>20</c:v>
                </c:pt>
                <c:pt idx="4092">
                  <c:v>20</c:v>
                </c:pt>
                <c:pt idx="4093">
                  <c:v>20</c:v>
                </c:pt>
                <c:pt idx="4094">
                  <c:v>20</c:v>
                </c:pt>
                <c:pt idx="4095">
                  <c:v>20</c:v>
                </c:pt>
                <c:pt idx="4096">
                  <c:v>20</c:v>
                </c:pt>
                <c:pt idx="4097">
                  <c:v>20</c:v>
                </c:pt>
                <c:pt idx="4098">
                  <c:v>20</c:v>
                </c:pt>
                <c:pt idx="4099">
                  <c:v>20</c:v>
                </c:pt>
                <c:pt idx="4100">
                  <c:v>20</c:v>
                </c:pt>
                <c:pt idx="4101">
                  <c:v>20</c:v>
                </c:pt>
                <c:pt idx="4102">
                  <c:v>20</c:v>
                </c:pt>
                <c:pt idx="4103">
                  <c:v>20</c:v>
                </c:pt>
                <c:pt idx="4104">
                  <c:v>20</c:v>
                </c:pt>
                <c:pt idx="4105">
                  <c:v>20</c:v>
                </c:pt>
                <c:pt idx="4106">
                  <c:v>20</c:v>
                </c:pt>
                <c:pt idx="4107">
                  <c:v>20</c:v>
                </c:pt>
                <c:pt idx="4108">
                  <c:v>20</c:v>
                </c:pt>
                <c:pt idx="4109">
                  <c:v>20</c:v>
                </c:pt>
                <c:pt idx="4110">
                  <c:v>20</c:v>
                </c:pt>
                <c:pt idx="4111">
                  <c:v>20</c:v>
                </c:pt>
                <c:pt idx="4112">
                  <c:v>20</c:v>
                </c:pt>
                <c:pt idx="4113">
                  <c:v>20</c:v>
                </c:pt>
                <c:pt idx="4114">
                  <c:v>20</c:v>
                </c:pt>
                <c:pt idx="4115">
                  <c:v>20</c:v>
                </c:pt>
                <c:pt idx="4116">
                  <c:v>20</c:v>
                </c:pt>
                <c:pt idx="4117">
                  <c:v>20</c:v>
                </c:pt>
                <c:pt idx="4118">
                  <c:v>20</c:v>
                </c:pt>
                <c:pt idx="4119">
                  <c:v>20</c:v>
                </c:pt>
                <c:pt idx="4120">
                  <c:v>20</c:v>
                </c:pt>
                <c:pt idx="4121">
                  <c:v>20</c:v>
                </c:pt>
                <c:pt idx="4122">
                  <c:v>20</c:v>
                </c:pt>
                <c:pt idx="4123">
                  <c:v>20</c:v>
                </c:pt>
                <c:pt idx="4124">
                  <c:v>20</c:v>
                </c:pt>
                <c:pt idx="4125">
                  <c:v>20</c:v>
                </c:pt>
                <c:pt idx="4126">
                  <c:v>20</c:v>
                </c:pt>
                <c:pt idx="4127">
                  <c:v>20</c:v>
                </c:pt>
                <c:pt idx="4128">
                  <c:v>20</c:v>
                </c:pt>
                <c:pt idx="4129">
                  <c:v>20</c:v>
                </c:pt>
                <c:pt idx="4130">
                  <c:v>20</c:v>
                </c:pt>
                <c:pt idx="4131">
                  <c:v>20</c:v>
                </c:pt>
                <c:pt idx="4132">
                  <c:v>20</c:v>
                </c:pt>
                <c:pt idx="4133">
                  <c:v>20</c:v>
                </c:pt>
                <c:pt idx="4134">
                  <c:v>20</c:v>
                </c:pt>
                <c:pt idx="4135">
                  <c:v>20</c:v>
                </c:pt>
                <c:pt idx="4136">
                  <c:v>20</c:v>
                </c:pt>
                <c:pt idx="4137">
                  <c:v>20</c:v>
                </c:pt>
                <c:pt idx="4138">
                  <c:v>20</c:v>
                </c:pt>
                <c:pt idx="4139">
                  <c:v>20</c:v>
                </c:pt>
                <c:pt idx="4140">
                  <c:v>20</c:v>
                </c:pt>
                <c:pt idx="4141">
                  <c:v>20</c:v>
                </c:pt>
                <c:pt idx="4142">
                  <c:v>20</c:v>
                </c:pt>
                <c:pt idx="4143">
                  <c:v>20</c:v>
                </c:pt>
                <c:pt idx="4144">
                  <c:v>20</c:v>
                </c:pt>
                <c:pt idx="4145">
                  <c:v>20</c:v>
                </c:pt>
                <c:pt idx="4146">
                  <c:v>20</c:v>
                </c:pt>
                <c:pt idx="4147">
                  <c:v>20</c:v>
                </c:pt>
                <c:pt idx="4148">
                  <c:v>20</c:v>
                </c:pt>
                <c:pt idx="4149">
                  <c:v>20</c:v>
                </c:pt>
                <c:pt idx="4150">
                  <c:v>20</c:v>
                </c:pt>
                <c:pt idx="4151">
                  <c:v>20</c:v>
                </c:pt>
                <c:pt idx="4152">
                  <c:v>20</c:v>
                </c:pt>
                <c:pt idx="4153">
                  <c:v>20</c:v>
                </c:pt>
                <c:pt idx="4154">
                  <c:v>20</c:v>
                </c:pt>
                <c:pt idx="4155">
                  <c:v>20</c:v>
                </c:pt>
                <c:pt idx="4156">
                  <c:v>20</c:v>
                </c:pt>
                <c:pt idx="4157">
                  <c:v>20</c:v>
                </c:pt>
                <c:pt idx="4158">
                  <c:v>20</c:v>
                </c:pt>
                <c:pt idx="4159">
                  <c:v>20</c:v>
                </c:pt>
                <c:pt idx="4160">
                  <c:v>20</c:v>
                </c:pt>
                <c:pt idx="4161">
                  <c:v>20</c:v>
                </c:pt>
                <c:pt idx="4162">
                  <c:v>20</c:v>
                </c:pt>
                <c:pt idx="4163">
                  <c:v>20</c:v>
                </c:pt>
                <c:pt idx="4164">
                  <c:v>20</c:v>
                </c:pt>
                <c:pt idx="4165">
                  <c:v>20</c:v>
                </c:pt>
                <c:pt idx="4166">
                  <c:v>20</c:v>
                </c:pt>
                <c:pt idx="4167">
                  <c:v>20</c:v>
                </c:pt>
                <c:pt idx="4168">
                  <c:v>20</c:v>
                </c:pt>
                <c:pt idx="4169">
                  <c:v>20</c:v>
                </c:pt>
                <c:pt idx="4170">
                  <c:v>20</c:v>
                </c:pt>
                <c:pt idx="4171">
                  <c:v>20</c:v>
                </c:pt>
                <c:pt idx="4172">
                  <c:v>20</c:v>
                </c:pt>
                <c:pt idx="4173">
                  <c:v>20</c:v>
                </c:pt>
                <c:pt idx="4174">
                  <c:v>20</c:v>
                </c:pt>
                <c:pt idx="4175">
                  <c:v>20</c:v>
                </c:pt>
                <c:pt idx="4176">
                  <c:v>20</c:v>
                </c:pt>
                <c:pt idx="4177">
                  <c:v>20</c:v>
                </c:pt>
                <c:pt idx="4178">
                  <c:v>20</c:v>
                </c:pt>
                <c:pt idx="4179">
                  <c:v>20</c:v>
                </c:pt>
                <c:pt idx="4180">
                  <c:v>20</c:v>
                </c:pt>
                <c:pt idx="4181">
                  <c:v>20</c:v>
                </c:pt>
                <c:pt idx="4182">
                  <c:v>20</c:v>
                </c:pt>
                <c:pt idx="4183">
                  <c:v>20</c:v>
                </c:pt>
                <c:pt idx="4184">
                  <c:v>20</c:v>
                </c:pt>
                <c:pt idx="4185">
                  <c:v>20</c:v>
                </c:pt>
                <c:pt idx="4186">
                  <c:v>20</c:v>
                </c:pt>
                <c:pt idx="4187">
                  <c:v>20</c:v>
                </c:pt>
                <c:pt idx="4188">
                  <c:v>20</c:v>
                </c:pt>
                <c:pt idx="4189">
                  <c:v>20</c:v>
                </c:pt>
                <c:pt idx="4190">
                  <c:v>20</c:v>
                </c:pt>
                <c:pt idx="4191">
                  <c:v>20</c:v>
                </c:pt>
                <c:pt idx="4192">
                  <c:v>20</c:v>
                </c:pt>
                <c:pt idx="4193">
                  <c:v>20</c:v>
                </c:pt>
                <c:pt idx="4194">
                  <c:v>20</c:v>
                </c:pt>
                <c:pt idx="4195">
                  <c:v>20</c:v>
                </c:pt>
                <c:pt idx="4196">
                  <c:v>20</c:v>
                </c:pt>
                <c:pt idx="4197">
                  <c:v>20</c:v>
                </c:pt>
                <c:pt idx="4198">
                  <c:v>20</c:v>
                </c:pt>
                <c:pt idx="4199">
                  <c:v>20</c:v>
                </c:pt>
                <c:pt idx="4200">
                  <c:v>20</c:v>
                </c:pt>
                <c:pt idx="4201">
                  <c:v>20</c:v>
                </c:pt>
                <c:pt idx="4202">
                  <c:v>20</c:v>
                </c:pt>
                <c:pt idx="4203">
                  <c:v>20</c:v>
                </c:pt>
                <c:pt idx="4204">
                  <c:v>20</c:v>
                </c:pt>
                <c:pt idx="4205">
                  <c:v>20</c:v>
                </c:pt>
                <c:pt idx="4206">
                  <c:v>20</c:v>
                </c:pt>
                <c:pt idx="4207">
                  <c:v>20</c:v>
                </c:pt>
                <c:pt idx="4208">
                  <c:v>20</c:v>
                </c:pt>
                <c:pt idx="4209">
                  <c:v>20</c:v>
                </c:pt>
                <c:pt idx="4210">
                  <c:v>20</c:v>
                </c:pt>
                <c:pt idx="4211">
                  <c:v>20</c:v>
                </c:pt>
                <c:pt idx="4212">
                  <c:v>20</c:v>
                </c:pt>
                <c:pt idx="4213">
                  <c:v>20</c:v>
                </c:pt>
                <c:pt idx="4214">
                  <c:v>20</c:v>
                </c:pt>
                <c:pt idx="4215">
                  <c:v>20</c:v>
                </c:pt>
                <c:pt idx="4216">
                  <c:v>20</c:v>
                </c:pt>
                <c:pt idx="4217">
                  <c:v>20</c:v>
                </c:pt>
                <c:pt idx="4218">
                  <c:v>20</c:v>
                </c:pt>
                <c:pt idx="4219">
                  <c:v>20</c:v>
                </c:pt>
                <c:pt idx="4220">
                  <c:v>20</c:v>
                </c:pt>
                <c:pt idx="4221">
                  <c:v>20</c:v>
                </c:pt>
                <c:pt idx="4222">
                  <c:v>20</c:v>
                </c:pt>
                <c:pt idx="4223">
                  <c:v>20</c:v>
                </c:pt>
                <c:pt idx="4224">
                  <c:v>20</c:v>
                </c:pt>
                <c:pt idx="4225">
                  <c:v>20</c:v>
                </c:pt>
                <c:pt idx="4226">
                  <c:v>20</c:v>
                </c:pt>
                <c:pt idx="4227">
                  <c:v>20</c:v>
                </c:pt>
                <c:pt idx="4228">
                  <c:v>20</c:v>
                </c:pt>
                <c:pt idx="4229">
                  <c:v>20</c:v>
                </c:pt>
                <c:pt idx="4230">
                  <c:v>20</c:v>
                </c:pt>
                <c:pt idx="4231">
                  <c:v>20</c:v>
                </c:pt>
                <c:pt idx="4232">
                  <c:v>20</c:v>
                </c:pt>
                <c:pt idx="4233">
                  <c:v>20</c:v>
                </c:pt>
                <c:pt idx="4234">
                  <c:v>20</c:v>
                </c:pt>
                <c:pt idx="4235">
                  <c:v>20</c:v>
                </c:pt>
                <c:pt idx="4236">
                  <c:v>20</c:v>
                </c:pt>
                <c:pt idx="4237">
                  <c:v>20</c:v>
                </c:pt>
                <c:pt idx="4238">
                  <c:v>20</c:v>
                </c:pt>
                <c:pt idx="4239">
                  <c:v>20</c:v>
                </c:pt>
                <c:pt idx="4240">
                  <c:v>20</c:v>
                </c:pt>
                <c:pt idx="4241">
                  <c:v>20</c:v>
                </c:pt>
                <c:pt idx="4242">
                  <c:v>20</c:v>
                </c:pt>
                <c:pt idx="4243">
                  <c:v>20</c:v>
                </c:pt>
                <c:pt idx="4244">
                  <c:v>20</c:v>
                </c:pt>
                <c:pt idx="4245">
                  <c:v>20</c:v>
                </c:pt>
                <c:pt idx="4246">
                  <c:v>20</c:v>
                </c:pt>
                <c:pt idx="4247">
                  <c:v>20</c:v>
                </c:pt>
                <c:pt idx="4248">
                  <c:v>20</c:v>
                </c:pt>
                <c:pt idx="4249">
                  <c:v>20</c:v>
                </c:pt>
                <c:pt idx="4250">
                  <c:v>20</c:v>
                </c:pt>
                <c:pt idx="4251">
                  <c:v>20</c:v>
                </c:pt>
                <c:pt idx="4252">
                  <c:v>20</c:v>
                </c:pt>
                <c:pt idx="4253">
                  <c:v>20</c:v>
                </c:pt>
                <c:pt idx="4254">
                  <c:v>20</c:v>
                </c:pt>
                <c:pt idx="4255">
                  <c:v>20</c:v>
                </c:pt>
                <c:pt idx="4256">
                  <c:v>20</c:v>
                </c:pt>
                <c:pt idx="4257">
                  <c:v>20</c:v>
                </c:pt>
                <c:pt idx="4258">
                  <c:v>20</c:v>
                </c:pt>
                <c:pt idx="4259">
                  <c:v>20</c:v>
                </c:pt>
                <c:pt idx="4260">
                  <c:v>20</c:v>
                </c:pt>
                <c:pt idx="4261">
                  <c:v>20</c:v>
                </c:pt>
                <c:pt idx="4262">
                  <c:v>20</c:v>
                </c:pt>
                <c:pt idx="4263">
                  <c:v>20</c:v>
                </c:pt>
                <c:pt idx="4264">
                  <c:v>20</c:v>
                </c:pt>
                <c:pt idx="4265">
                  <c:v>20</c:v>
                </c:pt>
                <c:pt idx="4266">
                  <c:v>20</c:v>
                </c:pt>
                <c:pt idx="4267">
                  <c:v>20</c:v>
                </c:pt>
                <c:pt idx="4268">
                  <c:v>20</c:v>
                </c:pt>
                <c:pt idx="4269">
                  <c:v>20</c:v>
                </c:pt>
                <c:pt idx="4270">
                  <c:v>20</c:v>
                </c:pt>
                <c:pt idx="4271">
                  <c:v>20</c:v>
                </c:pt>
                <c:pt idx="4272">
                  <c:v>20</c:v>
                </c:pt>
                <c:pt idx="4273">
                  <c:v>20</c:v>
                </c:pt>
                <c:pt idx="4274">
                  <c:v>20</c:v>
                </c:pt>
                <c:pt idx="4275">
                  <c:v>20</c:v>
                </c:pt>
                <c:pt idx="4276">
                  <c:v>20</c:v>
                </c:pt>
                <c:pt idx="4277">
                  <c:v>20</c:v>
                </c:pt>
                <c:pt idx="4278">
                  <c:v>20</c:v>
                </c:pt>
                <c:pt idx="4279">
                  <c:v>20</c:v>
                </c:pt>
                <c:pt idx="4280">
                  <c:v>20</c:v>
                </c:pt>
                <c:pt idx="4281">
                  <c:v>20</c:v>
                </c:pt>
                <c:pt idx="4282">
                  <c:v>20</c:v>
                </c:pt>
                <c:pt idx="4283">
                  <c:v>20</c:v>
                </c:pt>
                <c:pt idx="4284">
                  <c:v>20</c:v>
                </c:pt>
                <c:pt idx="4285">
                  <c:v>20</c:v>
                </c:pt>
                <c:pt idx="4286">
                  <c:v>20</c:v>
                </c:pt>
                <c:pt idx="4287">
                  <c:v>20</c:v>
                </c:pt>
                <c:pt idx="4288">
                  <c:v>20</c:v>
                </c:pt>
                <c:pt idx="4289">
                  <c:v>20</c:v>
                </c:pt>
                <c:pt idx="4290">
                  <c:v>20</c:v>
                </c:pt>
                <c:pt idx="4291">
                  <c:v>20</c:v>
                </c:pt>
                <c:pt idx="4292">
                  <c:v>20</c:v>
                </c:pt>
                <c:pt idx="4293">
                  <c:v>20</c:v>
                </c:pt>
                <c:pt idx="4294">
                  <c:v>20</c:v>
                </c:pt>
                <c:pt idx="4295">
                  <c:v>20</c:v>
                </c:pt>
                <c:pt idx="4296">
                  <c:v>20</c:v>
                </c:pt>
                <c:pt idx="4297">
                  <c:v>20</c:v>
                </c:pt>
                <c:pt idx="4298">
                  <c:v>20</c:v>
                </c:pt>
                <c:pt idx="4299">
                  <c:v>20</c:v>
                </c:pt>
                <c:pt idx="4300">
                  <c:v>20</c:v>
                </c:pt>
                <c:pt idx="4301">
                  <c:v>20</c:v>
                </c:pt>
                <c:pt idx="4302">
                  <c:v>20</c:v>
                </c:pt>
                <c:pt idx="4303">
                  <c:v>20</c:v>
                </c:pt>
                <c:pt idx="4304">
                  <c:v>20</c:v>
                </c:pt>
                <c:pt idx="4305">
                  <c:v>20</c:v>
                </c:pt>
                <c:pt idx="4306">
                  <c:v>20</c:v>
                </c:pt>
                <c:pt idx="4307">
                  <c:v>20</c:v>
                </c:pt>
                <c:pt idx="4308">
                  <c:v>20</c:v>
                </c:pt>
                <c:pt idx="4309">
                  <c:v>20</c:v>
                </c:pt>
                <c:pt idx="4310">
                  <c:v>20</c:v>
                </c:pt>
                <c:pt idx="4311">
                  <c:v>20</c:v>
                </c:pt>
                <c:pt idx="4312">
                  <c:v>20</c:v>
                </c:pt>
                <c:pt idx="4313">
                  <c:v>20</c:v>
                </c:pt>
                <c:pt idx="4314">
                  <c:v>20</c:v>
                </c:pt>
                <c:pt idx="4315">
                  <c:v>20</c:v>
                </c:pt>
                <c:pt idx="4316">
                  <c:v>20</c:v>
                </c:pt>
                <c:pt idx="4317">
                  <c:v>20</c:v>
                </c:pt>
                <c:pt idx="4318">
                  <c:v>20</c:v>
                </c:pt>
                <c:pt idx="4319">
                  <c:v>20</c:v>
                </c:pt>
                <c:pt idx="4320">
                  <c:v>20</c:v>
                </c:pt>
                <c:pt idx="4321">
                  <c:v>20</c:v>
                </c:pt>
                <c:pt idx="4322">
                  <c:v>20</c:v>
                </c:pt>
                <c:pt idx="4323">
                  <c:v>20</c:v>
                </c:pt>
                <c:pt idx="4324">
                  <c:v>20</c:v>
                </c:pt>
                <c:pt idx="4325">
                  <c:v>20</c:v>
                </c:pt>
                <c:pt idx="4326">
                  <c:v>20</c:v>
                </c:pt>
                <c:pt idx="4327">
                  <c:v>20</c:v>
                </c:pt>
                <c:pt idx="4328">
                  <c:v>20</c:v>
                </c:pt>
                <c:pt idx="4329">
                  <c:v>20</c:v>
                </c:pt>
                <c:pt idx="4330">
                  <c:v>20</c:v>
                </c:pt>
                <c:pt idx="4331">
                  <c:v>20</c:v>
                </c:pt>
                <c:pt idx="4332">
                  <c:v>20</c:v>
                </c:pt>
                <c:pt idx="4333">
                  <c:v>20</c:v>
                </c:pt>
                <c:pt idx="4334">
                  <c:v>20</c:v>
                </c:pt>
                <c:pt idx="4335">
                  <c:v>20</c:v>
                </c:pt>
                <c:pt idx="4336">
                  <c:v>20</c:v>
                </c:pt>
                <c:pt idx="4337">
                  <c:v>20</c:v>
                </c:pt>
                <c:pt idx="4338">
                  <c:v>20</c:v>
                </c:pt>
                <c:pt idx="4339">
                  <c:v>20</c:v>
                </c:pt>
                <c:pt idx="4340">
                  <c:v>20</c:v>
                </c:pt>
                <c:pt idx="4341">
                  <c:v>20</c:v>
                </c:pt>
                <c:pt idx="4342">
                  <c:v>20</c:v>
                </c:pt>
                <c:pt idx="4343">
                  <c:v>20</c:v>
                </c:pt>
                <c:pt idx="4344">
                  <c:v>20</c:v>
                </c:pt>
                <c:pt idx="4345">
                  <c:v>20</c:v>
                </c:pt>
                <c:pt idx="4346">
                  <c:v>20</c:v>
                </c:pt>
                <c:pt idx="4347">
                  <c:v>20</c:v>
                </c:pt>
                <c:pt idx="4348">
                  <c:v>20</c:v>
                </c:pt>
                <c:pt idx="4349">
                  <c:v>20</c:v>
                </c:pt>
                <c:pt idx="4350">
                  <c:v>20</c:v>
                </c:pt>
                <c:pt idx="4351">
                  <c:v>20</c:v>
                </c:pt>
                <c:pt idx="4352">
                  <c:v>20</c:v>
                </c:pt>
                <c:pt idx="4353">
                  <c:v>20</c:v>
                </c:pt>
                <c:pt idx="4354">
                  <c:v>20</c:v>
                </c:pt>
                <c:pt idx="4355">
                  <c:v>20</c:v>
                </c:pt>
                <c:pt idx="4356">
                  <c:v>20</c:v>
                </c:pt>
                <c:pt idx="4357">
                  <c:v>20</c:v>
                </c:pt>
                <c:pt idx="4358">
                  <c:v>20</c:v>
                </c:pt>
                <c:pt idx="4359">
                  <c:v>20</c:v>
                </c:pt>
                <c:pt idx="4360">
                  <c:v>20</c:v>
                </c:pt>
                <c:pt idx="4361">
                  <c:v>20</c:v>
                </c:pt>
                <c:pt idx="4362">
                  <c:v>20</c:v>
                </c:pt>
                <c:pt idx="4363">
                  <c:v>20</c:v>
                </c:pt>
                <c:pt idx="4364">
                  <c:v>20</c:v>
                </c:pt>
                <c:pt idx="4365">
                  <c:v>20</c:v>
                </c:pt>
                <c:pt idx="4366">
                  <c:v>20</c:v>
                </c:pt>
                <c:pt idx="4367">
                  <c:v>20</c:v>
                </c:pt>
                <c:pt idx="4368">
                  <c:v>20</c:v>
                </c:pt>
                <c:pt idx="4369">
                  <c:v>20</c:v>
                </c:pt>
                <c:pt idx="4370">
                  <c:v>20</c:v>
                </c:pt>
                <c:pt idx="4371">
                  <c:v>20</c:v>
                </c:pt>
                <c:pt idx="4372">
                  <c:v>20</c:v>
                </c:pt>
                <c:pt idx="4373">
                  <c:v>20</c:v>
                </c:pt>
                <c:pt idx="4374">
                  <c:v>20</c:v>
                </c:pt>
                <c:pt idx="4375">
                  <c:v>20</c:v>
                </c:pt>
                <c:pt idx="4376">
                  <c:v>20</c:v>
                </c:pt>
                <c:pt idx="4377">
                  <c:v>20</c:v>
                </c:pt>
                <c:pt idx="4378">
                  <c:v>20</c:v>
                </c:pt>
                <c:pt idx="4379">
                  <c:v>20</c:v>
                </c:pt>
                <c:pt idx="4380">
                  <c:v>20</c:v>
                </c:pt>
                <c:pt idx="4381">
                  <c:v>20</c:v>
                </c:pt>
                <c:pt idx="4382">
                  <c:v>20</c:v>
                </c:pt>
                <c:pt idx="4383">
                  <c:v>20</c:v>
                </c:pt>
                <c:pt idx="4384">
                  <c:v>20</c:v>
                </c:pt>
                <c:pt idx="4385">
                  <c:v>20</c:v>
                </c:pt>
                <c:pt idx="4386">
                  <c:v>20</c:v>
                </c:pt>
                <c:pt idx="4387">
                  <c:v>20</c:v>
                </c:pt>
                <c:pt idx="4388">
                  <c:v>20</c:v>
                </c:pt>
                <c:pt idx="4389">
                  <c:v>20</c:v>
                </c:pt>
                <c:pt idx="4390">
                  <c:v>20</c:v>
                </c:pt>
                <c:pt idx="4391">
                  <c:v>20</c:v>
                </c:pt>
                <c:pt idx="4392">
                  <c:v>20</c:v>
                </c:pt>
                <c:pt idx="4393">
                  <c:v>20</c:v>
                </c:pt>
                <c:pt idx="4394">
                  <c:v>20</c:v>
                </c:pt>
                <c:pt idx="4395">
                  <c:v>20</c:v>
                </c:pt>
                <c:pt idx="4396">
                  <c:v>20</c:v>
                </c:pt>
                <c:pt idx="4397">
                  <c:v>20</c:v>
                </c:pt>
                <c:pt idx="4398">
                  <c:v>20</c:v>
                </c:pt>
                <c:pt idx="4399">
                  <c:v>20</c:v>
                </c:pt>
                <c:pt idx="4400">
                  <c:v>20</c:v>
                </c:pt>
                <c:pt idx="4401">
                  <c:v>20</c:v>
                </c:pt>
                <c:pt idx="4402">
                  <c:v>20</c:v>
                </c:pt>
                <c:pt idx="4403">
                  <c:v>20</c:v>
                </c:pt>
                <c:pt idx="4404">
                  <c:v>20</c:v>
                </c:pt>
                <c:pt idx="4405">
                  <c:v>20</c:v>
                </c:pt>
                <c:pt idx="4406">
                  <c:v>20</c:v>
                </c:pt>
                <c:pt idx="4407">
                  <c:v>20</c:v>
                </c:pt>
                <c:pt idx="4408">
                  <c:v>20</c:v>
                </c:pt>
                <c:pt idx="4409">
                  <c:v>20</c:v>
                </c:pt>
                <c:pt idx="4410">
                  <c:v>20</c:v>
                </c:pt>
                <c:pt idx="4411">
                  <c:v>20</c:v>
                </c:pt>
                <c:pt idx="4412">
                  <c:v>20</c:v>
                </c:pt>
                <c:pt idx="4413">
                  <c:v>20</c:v>
                </c:pt>
                <c:pt idx="4414">
                  <c:v>20</c:v>
                </c:pt>
                <c:pt idx="4415">
                  <c:v>20</c:v>
                </c:pt>
                <c:pt idx="4416">
                  <c:v>20</c:v>
                </c:pt>
                <c:pt idx="4417">
                  <c:v>20</c:v>
                </c:pt>
                <c:pt idx="4418">
                  <c:v>20</c:v>
                </c:pt>
                <c:pt idx="4419">
                  <c:v>20</c:v>
                </c:pt>
                <c:pt idx="4420">
                  <c:v>20</c:v>
                </c:pt>
                <c:pt idx="4421">
                  <c:v>20</c:v>
                </c:pt>
                <c:pt idx="4422">
                  <c:v>20</c:v>
                </c:pt>
                <c:pt idx="4423">
                  <c:v>20</c:v>
                </c:pt>
                <c:pt idx="4424">
                  <c:v>20</c:v>
                </c:pt>
                <c:pt idx="4425">
                  <c:v>20</c:v>
                </c:pt>
                <c:pt idx="4426">
                  <c:v>20</c:v>
                </c:pt>
                <c:pt idx="4427">
                  <c:v>20</c:v>
                </c:pt>
                <c:pt idx="4428">
                  <c:v>20</c:v>
                </c:pt>
                <c:pt idx="4429">
                  <c:v>20</c:v>
                </c:pt>
                <c:pt idx="4430">
                  <c:v>20</c:v>
                </c:pt>
                <c:pt idx="4431">
                  <c:v>20</c:v>
                </c:pt>
                <c:pt idx="4432">
                  <c:v>20</c:v>
                </c:pt>
                <c:pt idx="4433">
                  <c:v>20</c:v>
                </c:pt>
                <c:pt idx="4434">
                  <c:v>20</c:v>
                </c:pt>
                <c:pt idx="4435">
                  <c:v>20</c:v>
                </c:pt>
                <c:pt idx="4436">
                  <c:v>20</c:v>
                </c:pt>
                <c:pt idx="4437">
                  <c:v>20</c:v>
                </c:pt>
                <c:pt idx="4438">
                  <c:v>20</c:v>
                </c:pt>
                <c:pt idx="4439">
                  <c:v>20</c:v>
                </c:pt>
                <c:pt idx="4440">
                  <c:v>20</c:v>
                </c:pt>
                <c:pt idx="4441">
                  <c:v>20</c:v>
                </c:pt>
                <c:pt idx="4442">
                  <c:v>20</c:v>
                </c:pt>
                <c:pt idx="4443">
                  <c:v>20</c:v>
                </c:pt>
                <c:pt idx="4444">
                  <c:v>20</c:v>
                </c:pt>
                <c:pt idx="4445">
                  <c:v>20</c:v>
                </c:pt>
                <c:pt idx="4446">
                  <c:v>20</c:v>
                </c:pt>
                <c:pt idx="4447">
                  <c:v>20</c:v>
                </c:pt>
                <c:pt idx="4448">
                  <c:v>20</c:v>
                </c:pt>
                <c:pt idx="4449">
                  <c:v>20</c:v>
                </c:pt>
                <c:pt idx="4450">
                  <c:v>20</c:v>
                </c:pt>
                <c:pt idx="4451">
                  <c:v>20</c:v>
                </c:pt>
                <c:pt idx="4452">
                  <c:v>20</c:v>
                </c:pt>
                <c:pt idx="4453">
                  <c:v>20</c:v>
                </c:pt>
                <c:pt idx="4454">
                  <c:v>20</c:v>
                </c:pt>
                <c:pt idx="4455">
                  <c:v>20</c:v>
                </c:pt>
                <c:pt idx="4456">
                  <c:v>20</c:v>
                </c:pt>
                <c:pt idx="4457">
                  <c:v>20</c:v>
                </c:pt>
                <c:pt idx="4458">
                  <c:v>20</c:v>
                </c:pt>
                <c:pt idx="4459">
                  <c:v>20</c:v>
                </c:pt>
                <c:pt idx="4460">
                  <c:v>20</c:v>
                </c:pt>
                <c:pt idx="4461">
                  <c:v>20</c:v>
                </c:pt>
                <c:pt idx="4462">
                  <c:v>20</c:v>
                </c:pt>
                <c:pt idx="4463">
                  <c:v>20</c:v>
                </c:pt>
                <c:pt idx="4464">
                  <c:v>20</c:v>
                </c:pt>
                <c:pt idx="4465">
                  <c:v>20</c:v>
                </c:pt>
                <c:pt idx="4466">
                  <c:v>20</c:v>
                </c:pt>
                <c:pt idx="4467">
                  <c:v>20</c:v>
                </c:pt>
                <c:pt idx="4468">
                  <c:v>20</c:v>
                </c:pt>
                <c:pt idx="4469">
                  <c:v>20</c:v>
                </c:pt>
                <c:pt idx="4470">
                  <c:v>20</c:v>
                </c:pt>
                <c:pt idx="4471">
                  <c:v>20</c:v>
                </c:pt>
                <c:pt idx="4472">
                  <c:v>20</c:v>
                </c:pt>
                <c:pt idx="4473">
                  <c:v>20</c:v>
                </c:pt>
                <c:pt idx="4474">
                  <c:v>20</c:v>
                </c:pt>
                <c:pt idx="4475">
                  <c:v>20</c:v>
                </c:pt>
                <c:pt idx="4476">
                  <c:v>20</c:v>
                </c:pt>
                <c:pt idx="4477">
                  <c:v>20</c:v>
                </c:pt>
                <c:pt idx="4478">
                  <c:v>20</c:v>
                </c:pt>
                <c:pt idx="4479">
                  <c:v>20</c:v>
                </c:pt>
                <c:pt idx="4480">
                  <c:v>20</c:v>
                </c:pt>
                <c:pt idx="4481">
                  <c:v>20</c:v>
                </c:pt>
                <c:pt idx="4482">
                  <c:v>20</c:v>
                </c:pt>
                <c:pt idx="4483">
                  <c:v>20</c:v>
                </c:pt>
                <c:pt idx="4484">
                  <c:v>20</c:v>
                </c:pt>
                <c:pt idx="4485">
                  <c:v>20</c:v>
                </c:pt>
                <c:pt idx="4486">
                  <c:v>20</c:v>
                </c:pt>
                <c:pt idx="4487">
                  <c:v>20</c:v>
                </c:pt>
                <c:pt idx="4488">
                  <c:v>20</c:v>
                </c:pt>
                <c:pt idx="4489">
                  <c:v>20</c:v>
                </c:pt>
                <c:pt idx="4490">
                  <c:v>20</c:v>
                </c:pt>
                <c:pt idx="4491">
                  <c:v>20</c:v>
                </c:pt>
                <c:pt idx="4492">
                  <c:v>20</c:v>
                </c:pt>
                <c:pt idx="4493">
                  <c:v>20</c:v>
                </c:pt>
                <c:pt idx="4494">
                  <c:v>20</c:v>
                </c:pt>
                <c:pt idx="4495">
                  <c:v>20</c:v>
                </c:pt>
                <c:pt idx="4496">
                  <c:v>20</c:v>
                </c:pt>
                <c:pt idx="4497">
                  <c:v>20</c:v>
                </c:pt>
                <c:pt idx="4498">
                  <c:v>20</c:v>
                </c:pt>
                <c:pt idx="4499">
                  <c:v>20</c:v>
                </c:pt>
                <c:pt idx="4500">
                  <c:v>20</c:v>
                </c:pt>
                <c:pt idx="4501">
                  <c:v>20</c:v>
                </c:pt>
                <c:pt idx="4502">
                  <c:v>20</c:v>
                </c:pt>
                <c:pt idx="4503">
                  <c:v>20</c:v>
                </c:pt>
                <c:pt idx="4504">
                  <c:v>20</c:v>
                </c:pt>
                <c:pt idx="4505">
                  <c:v>20</c:v>
                </c:pt>
                <c:pt idx="4506">
                  <c:v>20</c:v>
                </c:pt>
                <c:pt idx="4507">
                  <c:v>20</c:v>
                </c:pt>
                <c:pt idx="4508">
                  <c:v>20</c:v>
                </c:pt>
                <c:pt idx="4509">
                  <c:v>20</c:v>
                </c:pt>
                <c:pt idx="4510">
                  <c:v>20</c:v>
                </c:pt>
                <c:pt idx="4511">
                  <c:v>20</c:v>
                </c:pt>
                <c:pt idx="4512">
                  <c:v>20</c:v>
                </c:pt>
                <c:pt idx="4513">
                  <c:v>20</c:v>
                </c:pt>
                <c:pt idx="4514">
                  <c:v>20</c:v>
                </c:pt>
                <c:pt idx="4515">
                  <c:v>20</c:v>
                </c:pt>
                <c:pt idx="4516">
                  <c:v>20</c:v>
                </c:pt>
                <c:pt idx="4517">
                  <c:v>20</c:v>
                </c:pt>
                <c:pt idx="4518">
                  <c:v>20</c:v>
                </c:pt>
                <c:pt idx="4519">
                  <c:v>20</c:v>
                </c:pt>
                <c:pt idx="4520">
                  <c:v>20</c:v>
                </c:pt>
                <c:pt idx="4521">
                  <c:v>20</c:v>
                </c:pt>
                <c:pt idx="4522">
                  <c:v>20</c:v>
                </c:pt>
                <c:pt idx="4523">
                  <c:v>20</c:v>
                </c:pt>
                <c:pt idx="4524">
                  <c:v>20</c:v>
                </c:pt>
                <c:pt idx="4525">
                  <c:v>20</c:v>
                </c:pt>
                <c:pt idx="4526">
                  <c:v>20</c:v>
                </c:pt>
                <c:pt idx="4527">
                  <c:v>20</c:v>
                </c:pt>
                <c:pt idx="4528">
                  <c:v>20</c:v>
                </c:pt>
                <c:pt idx="4529">
                  <c:v>20</c:v>
                </c:pt>
                <c:pt idx="4530">
                  <c:v>20</c:v>
                </c:pt>
                <c:pt idx="4531">
                  <c:v>20</c:v>
                </c:pt>
                <c:pt idx="4532">
                  <c:v>20</c:v>
                </c:pt>
                <c:pt idx="4533">
                  <c:v>20</c:v>
                </c:pt>
                <c:pt idx="4534">
                  <c:v>20</c:v>
                </c:pt>
                <c:pt idx="4535">
                  <c:v>20</c:v>
                </c:pt>
                <c:pt idx="4536">
                  <c:v>20</c:v>
                </c:pt>
                <c:pt idx="4537">
                  <c:v>20</c:v>
                </c:pt>
                <c:pt idx="4538">
                  <c:v>20</c:v>
                </c:pt>
                <c:pt idx="4539">
                  <c:v>20</c:v>
                </c:pt>
                <c:pt idx="4540">
                  <c:v>20</c:v>
                </c:pt>
                <c:pt idx="4541">
                  <c:v>20</c:v>
                </c:pt>
                <c:pt idx="4542">
                  <c:v>20</c:v>
                </c:pt>
                <c:pt idx="4543">
                  <c:v>20</c:v>
                </c:pt>
                <c:pt idx="4544">
                  <c:v>20</c:v>
                </c:pt>
                <c:pt idx="4545">
                  <c:v>20</c:v>
                </c:pt>
                <c:pt idx="4546">
                  <c:v>20</c:v>
                </c:pt>
                <c:pt idx="4547">
                  <c:v>20</c:v>
                </c:pt>
                <c:pt idx="4548">
                  <c:v>20</c:v>
                </c:pt>
                <c:pt idx="4549">
                  <c:v>20</c:v>
                </c:pt>
                <c:pt idx="4550">
                  <c:v>20</c:v>
                </c:pt>
                <c:pt idx="4551">
                  <c:v>20</c:v>
                </c:pt>
                <c:pt idx="4552">
                  <c:v>20</c:v>
                </c:pt>
                <c:pt idx="4553">
                  <c:v>20</c:v>
                </c:pt>
                <c:pt idx="4554">
                  <c:v>20</c:v>
                </c:pt>
                <c:pt idx="4555">
                  <c:v>20</c:v>
                </c:pt>
                <c:pt idx="4556">
                  <c:v>20</c:v>
                </c:pt>
                <c:pt idx="4557">
                  <c:v>20</c:v>
                </c:pt>
                <c:pt idx="4558">
                  <c:v>20</c:v>
                </c:pt>
                <c:pt idx="4559">
                  <c:v>20</c:v>
                </c:pt>
                <c:pt idx="4560">
                  <c:v>20</c:v>
                </c:pt>
                <c:pt idx="4561">
                  <c:v>20</c:v>
                </c:pt>
                <c:pt idx="4562">
                  <c:v>20</c:v>
                </c:pt>
                <c:pt idx="4563">
                  <c:v>20</c:v>
                </c:pt>
                <c:pt idx="4564">
                  <c:v>20</c:v>
                </c:pt>
                <c:pt idx="4565">
                  <c:v>20</c:v>
                </c:pt>
                <c:pt idx="4566">
                  <c:v>20</c:v>
                </c:pt>
                <c:pt idx="4567">
                  <c:v>20</c:v>
                </c:pt>
                <c:pt idx="4568">
                  <c:v>20</c:v>
                </c:pt>
                <c:pt idx="4569">
                  <c:v>20</c:v>
                </c:pt>
                <c:pt idx="4570">
                  <c:v>20</c:v>
                </c:pt>
                <c:pt idx="4571">
                  <c:v>20</c:v>
                </c:pt>
                <c:pt idx="4572">
                  <c:v>20</c:v>
                </c:pt>
                <c:pt idx="4573">
                  <c:v>20</c:v>
                </c:pt>
                <c:pt idx="4574">
                  <c:v>20</c:v>
                </c:pt>
                <c:pt idx="4575">
                  <c:v>20</c:v>
                </c:pt>
                <c:pt idx="4576">
                  <c:v>20</c:v>
                </c:pt>
                <c:pt idx="4577">
                  <c:v>20</c:v>
                </c:pt>
                <c:pt idx="4578">
                  <c:v>20</c:v>
                </c:pt>
                <c:pt idx="4579">
                  <c:v>20</c:v>
                </c:pt>
                <c:pt idx="4580">
                  <c:v>20</c:v>
                </c:pt>
                <c:pt idx="4581">
                  <c:v>20</c:v>
                </c:pt>
                <c:pt idx="4582">
                  <c:v>20</c:v>
                </c:pt>
                <c:pt idx="4583">
                  <c:v>20</c:v>
                </c:pt>
                <c:pt idx="4584">
                  <c:v>20</c:v>
                </c:pt>
                <c:pt idx="4585">
                  <c:v>20</c:v>
                </c:pt>
                <c:pt idx="4586">
                  <c:v>20</c:v>
                </c:pt>
                <c:pt idx="4587">
                  <c:v>20</c:v>
                </c:pt>
                <c:pt idx="4588">
                  <c:v>20</c:v>
                </c:pt>
                <c:pt idx="4589">
                  <c:v>20</c:v>
                </c:pt>
                <c:pt idx="4590">
                  <c:v>20</c:v>
                </c:pt>
                <c:pt idx="4591">
                  <c:v>20</c:v>
                </c:pt>
                <c:pt idx="4592">
                  <c:v>20</c:v>
                </c:pt>
                <c:pt idx="4593">
                  <c:v>20</c:v>
                </c:pt>
                <c:pt idx="4594">
                  <c:v>20</c:v>
                </c:pt>
                <c:pt idx="4595">
                  <c:v>20</c:v>
                </c:pt>
                <c:pt idx="4596">
                  <c:v>20</c:v>
                </c:pt>
                <c:pt idx="4597">
                  <c:v>20</c:v>
                </c:pt>
                <c:pt idx="4598">
                  <c:v>20</c:v>
                </c:pt>
                <c:pt idx="4599">
                  <c:v>20</c:v>
                </c:pt>
                <c:pt idx="4600">
                  <c:v>20</c:v>
                </c:pt>
                <c:pt idx="4601">
                  <c:v>20</c:v>
                </c:pt>
                <c:pt idx="4602">
                  <c:v>20</c:v>
                </c:pt>
                <c:pt idx="4603">
                  <c:v>20</c:v>
                </c:pt>
                <c:pt idx="4604">
                  <c:v>20</c:v>
                </c:pt>
                <c:pt idx="4605">
                  <c:v>20</c:v>
                </c:pt>
                <c:pt idx="4606">
                  <c:v>20</c:v>
                </c:pt>
                <c:pt idx="4607">
                  <c:v>20</c:v>
                </c:pt>
                <c:pt idx="4608">
                  <c:v>20</c:v>
                </c:pt>
                <c:pt idx="4609">
                  <c:v>20</c:v>
                </c:pt>
                <c:pt idx="4610">
                  <c:v>20</c:v>
                </c:pt>
                <c:pt idx="4611">
                  <c:v>20</c:v>
                </c:pt>
                <c:pt idx="4612">
                  <c:v>20</c:v>
                </c:pt>
                <c:pt idx="4613">
                  <c:v>20</c:v>
                </c:pt>
                <c:pt idx="4614">
                  <c:v>20</c:v>
                </c:pt>
                <c:pt idx="4615">
                  <c:v>20</c:v>
                </c:pt>
                <c:pt idx="4616">
                  <c:v>20</c:v>
                </c:pt>
                <c:pt idx="4617">
                  <c:v>20</c:v>
                </c:pt>
                <c:pt idx="4618">
                  <c:v>20</c:v>
                </c:pt>
                <c:pt idx="4619">
                  <c:v>20</c:v>
                </c:pt>
                <c:pt idx="4620">
                  <c:v>20</c:v>
                </c:pt>
                <c:pt idx="4621">
                  <c:v>20</c:v>
                </c:pt>
                <c:pt idx="4622">
                  <c:v>20</c:v>
                </c:pt>
                <c:pt idx="4623">
                  <c:v>20</c:v>
                </c:pt>
                <c:pt idx="4624">
                  <c:v>20</c:v>
                </c:pt>
                <c:pt idx="4625">
                  <c:v>20</c:v>
                </c:pt>
                <c:pt idx="4626">
                  <c:v>20</c:v>
                </c:pt>
                <c:pt idx="4627">
                  <c:v>20</c:v>
                </c:pt>
                <c:pt idx="4628">
                  <c:v>20</c:v>
                </c:pt>
                <c:pt idx="4629">
                  <c:v>20</c:v>
                </c:pt>
                <c:pt idx="4630">
                  <c:v>20</c:v>
                </c:pt>
                <c:pt idx="4631">
                  <c:v>20</c:v>
                </c:pt>
                <c:pt idx="4632">
                  <c:v>20</c:v>
                </c:pt>
                <c:pt idx="4633">
                  <c:v>20</c:v>
                </c:pt>
                <c:pt idx="4634">
                  <c:v>20</c:v>
                </c:pt>
                <c:pt idx="4635">
                  <c:v>20</c:v>
                </c:pt>
                <c:pt idx="4636">
                  <c:v>20</c:v>
                </c:pt>
                <c:pt idx="4637">
                  <c:v>20</c:v>
                </c:pt>
                <c:pt idx="4638">
                  <c:v>20</c:v>
                </c:pt>
                <c:pt idx="4639">
                  <c:v>20</c:v>
                </c:pt>
                <c:pt idx="4640">
                  <c:v>20</c:v>
                </c:pt>
                <c:pt idx="4641">
                  <c:v>20</c:v>
                </c:pt>
                <c:pt idx="4642">
                  <c:v>20</c:v>
                </c:pt>
                <c:pt idx="4643">
                  <c:v>20</c:v>
                </c:pt>
                <c:pt idx="4644">
                  <c:v>20</c:v>
                </c:pt>
                <c:pt idx="4645">
                  <c:v>20</c:v>
                </c:pt>
                <c:pt idx="4646">
                  <c:v>20</c:v>
                </c:pt>
                <c:pt idx="4647">
                  <c:v>20</c:v>
                </c:pt>
                <c:pt idx="4648">
                  <c:v>20</c:v>
                </c:pt>
                <c:pt idx="4649">
                  <c:v>20</c:v>
                </c:pt>
                <c:pt idx="4650">
                  <c:v>20</c:v>
                </c:pt>
                <c:pt idx="4651">
                  <c:v>20</c:v>
                </c:pt>
                <c:pt idx="4652">
                  <c:v>20</c:v>
                </c:pt>
                <c:pt idx="4653">
                  <c:v>20</c:v>
                </c:pt>
                <c:pt idx="4654">
                  <c:v>20</c:v>
                </c:pt>
                <c:pt idx="4655">
                  <c:v>20</c:v>
                </c:pt>
                <c:pt idx="4656">
                  <c:v>20</c:v>
                </c:pt>
                <c:pt idx="4657">
                  <c:v>20</c:v>
                </c:pt>
                <c:pt idx="4658">
                  <c:v>20</c:v>
                </c:pt>
                <c:pt idx="4659">
                  <c:v>20</c:v>
                </c:pt>
                <c:pt idx="4660">
                  <c:v>20</c:v>
                </c:pt>
                <c:pt idx="4661">
                  <c:v>20</c:v>
                </c:pt>
                <c:pt idx="4662">
                  <c:v>20</c:v>
                </c:pt>
                <c:pt idx="4663">
                  <c:v>20</c:v>
                </c:pt>
                <c:pt idx="4664">
                  <c:v>20</c:v>
                </c:pt>
                <c:pt idx="4665">
                  <c:v>20</c:v>
                </c:pt>
                <c:pt idx="4666">
                  <c:v>20</c:v>
                </c:pt>
                <c:pt idx="4667">
                  <c:v>20</c:v>
                </c:pt>
                <c:pt idx="4668">
                  <c:v>20</c:v>
                </c:pt>
                <c:pt idx="4669">
                  <c:v>20</c:v>
                </c:pt>
                <c:pt idx="4670">
                  <c:v>20</c:v>
                </c:pt>
                <c:pt idx="4671">
                  <c:v>20</c:v>
                </c:pt>
                <c:pt idx="4672">
                  <c:v>20</c:v>
                </c:pt>
                <c:pt idx="4673">
                  <c:v>20</c:v>
                </c:pt>
                <c:pt idx="4674">
                  <c:v>20</c:v>
                </c:pt>
                <c:pt idx="4675">
                  <c:v>20</c:v>
                </c:pt>
                <c:pt idx="4676">
                  <c:v>20</c:v>
                </c:pt>
                <c:pt idx="4677">
                  <c:v>20</c:v>
                </c:pt>
                <c:pt idx="4678">
                  <c:v>20</c:v>
                </c:pt>
                <c:pt idx="4679">
                  <c:v>20</c:v>
                </c:pt>
                <c:pt idx="4680">
                  <c:v>20</c:v>
                </c:pt>
                <c:pt idx="4681">
                  <c:v>20</c:v>
                </c:pt>
                <c:pt idx="4682">
                  <c:v>20</c:v>
                </c:pt>
                <c:pt idx="4683">
                  <c:v>20</c:v>
                </c:pt>
                <c:pt idx="4684">
                  <c:v>20</c:v>
                </c:pt>
                <c:pt idx="4685">
                  <c:v>20</c:v>
                </c:pt>
                <c:pt idx="4686">
                  <c:v>20</c:v>
                </c:pt>
                <c:pt idx="4687">
                  <c:v>20</c:v>
                </c:pt>
                <c:pt idx="4688">
                  <c:v>20</c:v>
                </c:pt>
                <c:pt idx="4689">
                  <c:v>20</c:v>
                </c:pt>
                <c:pt idx="4690">
                  <c:v>20</c:v>
                </c:pt>
                <c:pt idx="4691">
                  <c:v>20</c:v>
                </c:pt>
                <c:pt idx="4692">
                  <c:v>20</c:v>
                </c:pt>
                <c:pt idx="4693">
                  <c:v>20</c:v>
                </c:pt>
                <c:pt idx="4694">
                  <c:v>20</c:v>
                </c:pt>
                <c:pt idx="4695">
                  <c:v>20</c:v>
                </c:pt>
                <c:pt idx="4696">
                  <c:v>20</c:v>
                </c:pt>
                <c:pt idx="4697">
                  <c:v>20</c:v>
                </c:pt>
                <c:pt idx="4698">
                  <c:v>20</c:v>
                </c:pt>
                <c:pt idx="4699">
                  <c:v>20</c:v>
                </c:pt>
                <c:pt idx="4700">
                  <c:v>20</c:v>
                </c:pt>
                <c:pt idx="4701">
                  <c:v>20</c:v>
                </c:pt>
                <c:pt idx="4702">
                  <c:v>20</c:v>
                </c:pt>
                <c:pt idx="4703">
                  <c:v>20</c:v>
                </c:pt>
                <c:pt idx="4704">
                  <c:v>20</c:v>
                </c:pt>
                <c:pt idx="4705">
                  <c:v>20</c:v>
                </c:pt>
                <c:pt idx="4706">
                  <c:v>20</c:v>
                </c:pt>
                <c:pt idx="4707">
                  <c:v>20</c:v>
                </c:pt>
                <c:pt idx="4708">
                  <c:v>20</c:v>
                </c:pt>
                <c:pt idx="4709">
                  <c:v>20</c:v>
                </c:pt>
                <c:pt idx="4710">
                  <c:v>20</c:v>
                </c:pt>
                <c:pt idx="4711">
                  <c:v>20</c:v>
                </c:pt>
                <c:pt idx="4712">
                  <c:v>20</c:v>
                </c:pt>
                <c:pt idx="4713">
                  <c:v>20</c:v>
                </c:pt>
                <c:pt idx="4714">
                  <c:v>20</c:v>
                </c:pt>
                <c:pt idx="4715">
                  <c:v>20</c:v>
                </c:pt>
                <c:pt idx="4716">
                  <c:v>20</c:v>
                </c:pt>
                <c:pt idx="4717">
                  <c:v>20</c:v>
                </c:pt>
                <c:pt idx="4718">
                  <c:v>20</c:v>
                </c:pt>
                <c:pt idx="4719">
                  <c:v>20</c:v>
                </c:pt>
                <c:pt idx="4720">
                  <c:v>20</c:v>
                </c:pt>
                <c:pt idx="4721">
                  <c:v>20</c:v>
                </c:pt>
                <c:pt idx="4722">
                  <c:v>20</c:v>
                </c:pt>
                <c:pt idx="4723">
                  <c:v>20</c:v>
                </c:pt>
                <c:pt idx="4724">
                  <c:v>20</c:v>
                </c:pt>
                <c:pt idx="4725">
                  <c:v>20</c:v>
                </c:pt>
                <c:pt idx="4726">
                  <c:v>20</c:v>
                </c:pt>
                <c:pt idx="4727">
                  <c:v>20</c:v>
                </c:pt>
                <c:pt idx="4728">
                  <c:v>20</c:v>
                </c:pt>
                <c:pt idx="4729">
                  <c:v>20</c:v>
                </c:pt>
                <c:pt idx="4730">
                  <c:v>20</c:v>
                </c:pt>
                <c:pt idx="4731">
                  <c:v>20</c:v>
                </c:pt>
                <c:pt idx="4732">
                  <c:v>20</c:v>
                </c:pt>
                <c:pt idx="4733">
                  <c:v>20</c:v>
                </c:pt>
                <c:pt idx="4734">
                  <c:v>20</c:v>
                </c:pt>
                <c:pt idx="4735">
                  <c:v>20</c:v>
                </c:pt>
                <c:pt idx="4736">
                  <c:v>20</c:v>
                </c:pt>
                <c:pt idx="4737">
                  <c:v>20</c:v>
                </c:pt>
                <c:pt idx="4738">
                  <c:v>20</c:v>
                </c:pt>
                <c:pt idx="4739">
                  <c:v>20</c:v>
                </c:pt>
                <c:pt idx="4740">
                  <c:v>20</c:v>
                </c:pt>
                <c:pt idx="4741">
                  <c:v>20</c:v>
                </c:pt>
                <c:pt idx="4742">
                  <c:v>20</c:v>
                </c:pt>
                <c:pt idx="4743">
                  <c:v>20</c:v>
                </c:pt>
                <c:pt idx="4744">
                  <c:v>20</c:v>
                </c:pt>
                <c:pt idx="4745">
                  <c:v>20</c:v>
                </c:pt>
                <c:pt idx="4746">
                  <c:v>20</c:v>
                </c:pt>
                <c:pt idx="4747">
                  <c:v>20</c:v>
                </c:pt>
                <c:pt idx="4748">
                  <c:v>20</c:v>
                </c:pt>
                <c:pt idx="4749">
                  <c:v>20</c:v>
                </c:pt>
                <c:pt idx="4750">
                  <c:v>20</c:v>
                </c:pt>
                <c:pt idx="4751">
                  <c:v>20</c:v>
                </c:pt>
                <c:pt idx="4752">
                  <c:v>20</c:v>
                </c:pt>
                <c:pt idx="4753">
                  <c:v>20</c:v>
                </c:pt>
                <c:pt idx="4754">
                  <c:v>20</c:v>
                </c:pt>
                <c:pt idx="4755">
                  <c:v>20</c:v>
                </c:pt>
                <c:pt idx="4756">
                  <c:v>20</c:v>
                </c:pt>
                <c:pt idx="4757">
                  <c:v>20</c:v>
                </c:pt>
                <c:pt idx="4758">
                  <c:v>20</c:v>
                </c:pt>
                <c:pt idx="4759">
                  <c:v>20</c:v>
                </c:pt>
                <c:pt idx="4760">
                  <c:v>20</c:v>
                </c:pt>
                <c:pt idx="4761">
                  <c:v>20</c:v>
                </c:pt>
                <c:pt idx="4762">
                  <c:v>20</c:v>
                </c:pt>
                <c:pt idx="4763">
                  <c:v>20</c:v>
                </c:pt>
                <c:pt idx="4764">
                  <c:v>20</c:v>
                </c:pt>
                <c:pt idx="4765">
                  <c:v>20</c:v>
                </c:pt>
                <c:pt idx="4766">
                  <c:v>20</c:v>
                </c:pt>
                <c:pt idx="4767">
                  <c:v>20</c:v>
                </c:pt>
                <c:pt idx="4768">
                  <c:v>20</c:v>
                </c:pt>
                <c:pt idx="4769">
                  <c:v>20</c:v>
                </c:pt>
                <c:pt idx="4770">
                  <c:v>20</c:v>
                </c:pt>
                <c:pt idx="4771">
                  <c:v>20</c:v>
                </c:pt>
                <c:pt idx="4772">
                  <c:v>20</c:v>
                </c:pt>
                <c:pt idx="4773">
                  <c:v>20</c:v>
                </c:pt>
                <c:pt idx="4774">
                  <c:v>20</c:v>
                </c:pt>
                <c:pt idx="4775">
                  <c:v>20</c:v>
                </c:pt>
                <c:pt idx="4776">
                  <c:v>20</c:v>
                </c:pt>
                <c:pt idx="4777">
                  <c:v>20</c:v>
                </c:pt>
                <c:pt idx="4778">
                  <c:v>20</c:v>
                </c:pt>
                <c:pt idx="4779">
                  <c:v>20</c:v>
                </c:pt>
                <c:pt idx="4780">
                  <c:v>20</c:v>
                </c:pt>
                <c:pt idx="4781">
                  <c:v>20</c:v>
                </c:pt>
                <c:pt idx="4782">
                  <c:v>20</c:v>
                </c:pt>
                <c:pt idx="4783">
                  <c:v>20</c:v>
                </c:pt>
                <c:pt idx="4784">
                  <c:v>20</c:v>
                </c:pt>
                <c:pt idx="4785">
                  <c:v>20</c:v>
                </c:pt>
                <c:pt idx="4786">
                  <c:v>20</c:v>
                </c:pt>
                <c:pt idx="4787">
                  <c:v>20</c:v>
                </c:pt>
                <c:pt idx="4788">
                  <c:v>20</c:v>
                </c:pt>
                <c:pt idx="4789">
                  <c:v>20</c:v>
                </c:pt>
                <c:pt idx="4790">
                  <c:v>20</c:v>
                </c:pt>
                <c:pt idx="4791">
                  <c:v>20</c:v>
                </c:pt>
                <c:pt idx="4792">
                  <c:v>20</c:v>
                </c:pt>
                <c:pt idx="4793">
                  <c:v>20</c:v>
                </c:pt>
                <c:pt idx="4794">
                  <c:v>20</c:v>
                </c:pt>
                <c:pt idx="4795">
                  <c:v>20</c:v>
                </c:pt>
                <c:pt idx="4796">
                  <c:v>20</c:v>
                </c:pt>
                <c:pt idx="4797">
                  <c:v>20</c:v>
                </c:pt>
                <c:pt idx="4798">
                  <c:v>20</c:v>
                </c:pt>
                <c:pt idx="4799">
                  <c:v>20</c:v>
                </c:pt>
                <c:pt idx="4800">
                  <c:v>20</c:v>
                </c:pt>
                <c:pt idx="4801">
                  <c:v>20</c:v>
                </c:pt>
                <c:pt idx="4802">
                  <c:v>20</c:v>
                </c:pt>
                <c:pt idx="4803">
                  <c:v>20</c:v>
                </c:pt>
                <c:pt idx="4804">
                  <c:v>20</c:v>
                </c:pt>
                <c:pt idx="4805">
                  <c:v>20</c:v>
                </c:pt>
                <c:pt idx="4806">
                  <c:v>20</c:v>
                </c:pt>
                <c:pt idx="4807">
                  <c:v>20</c:v>
                </c:pt>
                <c:pt idx="4808">
                  <c:v>20</c:v>
                </c:pt>
                <c:pt idx="4809">
                  <c:v>20</c:v>
                </c:pt>
                <c:pt idx="4810">
                  <c:v>20</c:v>
                </c:pt>
                <c:pt idx="4811">
                  <c:v>20</c:v>
                </c:pt>
                <c:pt idx="4812">
                  <c:v>20</c:v>
                </c:pt>
                <c:pt idx="4813">
                  <c:v>20</c:v>
                </c:pt>
                <c:pt idx="4814">
                  <c:v>20</c:v>
                </c:pt>
                <c:pt idx="4815">
                  <c:v>20</c:v>
                </c:pt>
                <c:pt idx="4816">
                  <c:v>20</c:v>
                </c:pt>
                <c:pt idx="4817">
                  <c:v>20</c:v>
                </c:pt>
                <c:pt idx="4818">
                  <c:v>20</c:v>
                </c:pt>
                <c:pt idx="4819">
                  <c:v>20</c:v>
                </c:pt>
                <c:pt idx="4820">
                  <c:v>20</c:v>
                </c:pt>
                <c:pt idx="4821">
                  <c:v>20</c:v>
                </c:pt>
                <c:pt idx="4822">
                  <c:v>20</c:v>
                </c:pt>
                <c:pt idx="4823">
                  <c:v>20</c:v>
                </c:pt>
                <c:pt idx="4824">
                  <c:v>20</c:v>
                </c:pt>
                <c:pt idx="4825">
                  <c:v>20</c:v>
                </c:pt>
                <c:pt idx="4826">
                  <c:v>20</c:v>
                </c:pt>
                <c:pt idx="4827">
                  <c:v>20</c:v>
                </c:pt>
                <c:pt idx="4828">
                  <c:v>20</c:v>
                </c:pt>
                <c:pt idx="4829">
                  <c:v>20</c:v>
                </c:pt>
                <c:pt idx="4830">
                  <c:v>20</c:v>
                </c:pt>
                <c:pt idx="4831">
                  <c:v>20</c:v>
                </c:pt>
                <c:pt idx="4832">
                  <c:v>20</c:v>
                </c:pt>
                <c:pt idx="4833">
                  <c:v>20</c:v>
                </c:pt>
                <c:pt idx="4834">
                  <c:v>20</c:v>
                </c:pt>
                <c:pt idx="4835">
                  <c:v>20</c:v>
                </c:pt>
                <c:pt idx="4836">
                  <c:v>20</c:v>
                </c:pt>
                <c:pt idx="4837">
                  <c:v>20</c:v>
                </c:pt>
                <c:pt idx="4838">
                  <c:v>20</c:v>
                </c:pt>
                <c:pt idx="4839">
                  <c:v>20</c:v>
                </c:pt>
                <c:pt idx="4840">
                  <c:v>20</c:v>
                </c:pt>
                <c:pt idx="4841">
                  <c:v>20</c:v>
                </c:pt>
                <c:pt idx="4842">
                  <c:v>20</c:v>
                </c:pt>
                <c:pt idx="4843">
                  <c:v>20</c:v>
                </c:pt>
                <c:pt idx="4844">
                  <c:v>20</c:v>
                </c:pt>
                <c:pt idx="4845">
                  <c:v>20</c:v>
                </c:pt>
                <c:pt idx="4846">
                  <c:v>20</c:v>
                </c:pt>
                <c:pt idx="4847">
                  <c:v>20</c:v>
                </c:pt>
                <c:pt idx="4848">
                  <c:v>20</c:v>
                </c:pt>
                <c:pt idx="4849">
                  <c:v>20</c:v>
                </c:pt>
                <c:pt idx="4850">
                  <c:v>20</c:v>
                </c:pt>
                <c:pt idx="4851">
                  <c:v>20</c:v>
                </c:pt>
                <c:pt idx="4852">
                  <c:v>20</c:v>
                </c:pt>
                <c:pt idx="4853">
                  <c:v>20</c:v>
                </c:pt>
                <c:pt idx="4854">
                  <c:v>20</c:v>
                </c:pt>
                <c:pt idx="4855">
                  <c:v>20</c:v>
                </c:pt>
                <c:pt idx="4856">
                  <c:v>20</c:v>
                </c:pt>
                <c:pt idx="4857">
                  <c:v>20</c:v>
                </c:pt>
                <c:pt idx="4858">
                  <c:v>20</c:v>
                </c:pt>
                <c:pt idx="4859">
                  <c:v>20</c:v>
                </c:pt>
                <c:pt idx="4860">
                  <c:v>20</c:v>
                </c:pt>
                <c:pt idx="4861">
                  <c:v>20</c:v>
                </c:pt>
                <c:pt idx="4862">
                  <c:v>20</c:v>
                </c:pt>
                <c:pt idx="4863">
                  <c:v>20</c:v>
                </c:pt>
                <c:pt idx="4864">
                  <c:v>20</c:v>
                </c:pt>
                <c:pt idx="4865">
                  <c:v>20</c:v>
                </c:pt>
                <c:pt idx="4866">
                  <c:v>20</c:v>
                </c:pt>
                <c:pt idx="4867">
                  <c:v>20</c:v>
                </c:pt>
                <c:pt idx="4868">
                  <c:v>20</c:v>
                </c:pt>
                <c:pt idx="4869">
                  <c:v>20</c:v>
                </c:pt>
                <c:pt idx="4870">
                  <c:v>20</c:v>
                </c:pt>
                <c:pt idx="4871">
                  <c:v>20</c:v>
                </c:pt>
                <c:pt idx="4872">
                  <c:v>20</c:v>
                </c:pt>
                <c:pt idx="4873">
                  <c:v>20</c:v>
                </c:pt>
                <c:pt idx="4874">
                  <c:v>20</c:v>
                </c:pt>
                <c:pt idx="4875">
                  <c:v>20</c:v>
                </c:pt>
                <c:pt idx="4876">
                  <c:v>20</c:v>
                </c:pt>
                <c:pt idx="4877">
                  <c:v>20</c:v>
                </c:pt>
                <c:pt idx="4878">
                  <c:v>20</c:v>
                </c:pt>
                <c:pt idx="4879">
                  <c:v>20</c:v>
                </c:pt>
                <c:pt idx="4880">
                  <c:v>20</c:v>
                </c:pt>
                <c:pt idx="4881">
                  <c:v>20</c:v>
                </c:pt>
                <c:pt idx="4882">
                  <c:v>20</c:v>
                </c:pt>
                <c:pt idx="4883">
                  <c:v>20</c:v>
                </c:pt>
                <c:pt idx="4884">
                  <c:v>20</c:v>
                </c:pt>
                <c:pt idx="4885">
                  <c:v>20</c:v>
                </c:pt>
                <c:pt idx="4886">
                  <c:v>20</c:v>
                </c:pt>
                <c:pt idx="4887">
                  <c:v>20</c:v>
                </c:pt>
                <c:pt idx="4888">
                  <c:v>20</c:v>
                </c:pt>
                <c:pt idx="4889">
                  <c:v>20</c:v>
                </c:pt>
                <c:pt idx="4890">
                  <c:v>20</c:v>
                </c:pt>
                <c:pt idx="4891">
                  <c:v>20</c:v>
                </c:pt>
                <c:pt idx="4892">
                  <c:v>20</c:v>
                </c:pt>
                <c:pt idx="4893">
                  <c:v>20</c:v>
                </c:pt>
                <c:pt idx="4894">
                  <c:v>20</c:v>
                </c:pt>
                <c:pt idx="4895">
                  <c:v>20</c:v>
                </c:pt>
                <c:pt idx="4896">
                  <c:v>20</c:v>
                </c:pt>
                <c:pt idx="4897">
                  <c:v>20</c:v>
                </c:pt>
                <c:pt idx="4898">
                  <c:v>20</c:v>
                </c:pt>
                <c:pt idx="4899">
                  <c:v>20</c:v>
                </c:pt>
                <c:pt idx="4900">
                  <c:v>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BE9-4FA1-8AD0-E3CA1F7AC88A}"/>
            </c:ext>
          </c:extLst>
        </c:ser>
        <c:ser>
          <c:idx val="4"/>
          <c:order val="3"/>
          <c:tx>
            <c:strRef>
              <c:f>'0-15'!$F$1</c:f>
              <c:strCache>
                <c:ptCount val="1"/>
                <c:pt idx="0">
                  <c:v>PWP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val>
            <c:numRef>
              <c:f>'0-15'!$F$49:$F$4949</c:f>
              <c:numCache>
                <c:formatCode>General</c:formatCode>
                <c:ptCount val="4901"/>
                <c:pt idx="0">
                  <c:v>10</c:v>
                </c:pt>
                <c:pt idx="1">
                  <c:v>10</c:v>
                </c:pt>
                <c:pt idx="2">
                  <c:v>10</c:v>
                </c:pt>
                <c:pt idx="3">
                  <c:v>10</c:v>
                </c:pt>
                <c:pt idx="4">
                  <c:v>10</c:v>
                </c:pt>
                <c:pt idx="5">
                  <c:v>10</c:v>
                </c:pt>
                <c:pt idx="6">
                  <c:v>10</c:v>
                </c:pt>
                <c:pt idx="7">
                  <c:v>10</c:v>
                </c:pt>
                <c:pt idx="8">
                  <c:v>10</c:v>
                </c:pt>
                <c:pt idx="9">
                  <c:v>10</c:v>
                </c:pt>
                <c:pt idx="10">
                  <c:v>10</c:v>
                </c:pt>
                <c:pt idx="11">
                  <c:v>10</c:v>
                </c:pt>
                <c:pt idx="12">
                  <c:v>10</c:v>
                </c:pt>
                <c:pt idx="13">
                  <c:v>10</c:v>
                </c:pt>
                <c:pt idx="14">
                  <c:v>10</c:v>
                </c:pt>
                <c:pt idx="15">
                  <c:v>10</c:v>
                </c:pt>
                <c:pt idx="16">
                  <c:v>10</c:v>
                </c:pt>
                <c:pt idx="17">
                  <c:v>10</c:v>
                </c:pt>
                <c:pt idx="18">
                  <c:v>10</c:v>
                </c:pt>
                <c:pt idx="19">
                  <c:v>10</c:v>
                </c:pt>
                <c:pt idx="20">
                  <c:v>10</c:v>
                </c:pt>
                <c:pt idx="21">
                  <c:v>10</c:v>
                </c:pt>
                <c:pt idx="22">
                  <c:v>10</c:v>
                </c:pt>
                <c:pt idx="23">
                  <c:v>10</c:v>
                </c:pt>
                <c:pt idx="24">
                  <c:v>10</c:v>
                </c:pt>
                <c:pt idx="25">
                  <c:v>10</c:v>
                </c:pt>
                <c:pt idx="26">
                  <c:v>10</c:v>
                </c:pt>
                <c:pt idx="27">
                  <c:v>10</c:v>
                </c:pt>
                <c:pt idx="28">
                  <c:v>10</c:v>
                </c:pt>
                <c:pt idx="29">
                  <c:v>10</c:v>
                </c:pt>
                <c:pt idx="30">
                  <c:v>10</c:v>
                </c:pt>
                <c:pt idx="31">
                  <c:v>10</c:v>
                </c:pt>
                <c:pt idx="32">
                  <c:v>10</c:v>
                </c:pt>
                <c:pt idx="33">
                  <c:v>10</c:v>
                </c:pt>
                <c:pt idx="34">
                  <c:v>10</c:v>
                </c:pt>
                <c:pt idx="35">
                  <c:v>10</c:v>
                </c:pt>
                <c:pt idx="36">
                  <c:v>10</c:v>
                </c:pt>
                <c:pt idx="37">
                  <c:v>10</c:v>
                </c:pt>
                <c:pt idx="38">
                  <c:v>10</c:v>
                </c:pt>
                <c:pt idx="39">
                  <c:v>10</c:v>
                </c:pt>
                <c:pt idx="40">
                  <c:v>10</c:v>
                </c:pt>
                <c:pt idx="41">
                  <c:v>10</c:v>
                </c:pt>
                <c:pt idx="42">
                  <c:v>10</c:v>
                </c:pt>
                <c:pt idx="43">
                  <c:v>10</c:v>
                </c:pt>
                <c:pt idx="44">
                  <c:v>10</c:v>
                </c:pt>
                <c:pt idx="45">
                  <c:v>10</c:v>
                </c:pt>
                <c:pt idx="46">
                  <c:v>10</c:v>
                </c:pt>
                <c:pt idx="47">
                  <c:v>10</c:v>
                </c:pt>
                <c:pt idx="48">
                  <c:v>10</c:v>
                </c:pt>
                <c:pt idx="49">
                  <c:v>10</c:v>
                </c:pt>
                <c:pt idx="50">
                  <c:v>10</c:v>
                </c:pt>
                <c:pt idx="51">
                  <c:v>10</c:v>
                </c:pt>
                <c:pt idx="52">
                  <c:v>10</c:v>
                </c:pt>
                <c:pt idx="53">
                  <c:v>10</c:v>
                </c:pt>
                <c:pt idx="54">
                  <c:v>10</c:v>
                </c:pt>
                <c:pt idx="55">
                  <c:v>10</c:v>
                </c:pt>
                <c:pt idx="56">
                  <c:v>10</c:v>
                </c:pt>
                <c:pt idx="57">
                  <c:v>10</c:v>
                </c:pt>
                <c:pt idx="58">
                  <c:v>10</c:v>
                </c:pt>
                <c:pt idx="59">
                  <c:v>10</c:v>
                </c:pt>
                <c:pt idx="60">
                  <c:v>10</c:v>
                </c:pt>
                <c:pt idx="61">
                  <c:v>10</c:v>
                </c:pt>
                <c:pt idx="62">
                  <c:v>10</c:v>
                </c:pt>
                <c:pt idx="63">
                  <c:v>10</c:v>
                </c:pt>
                <c:pt idx="64">
                  <c:v>10</c:v>
                </c:pt>
                <c:pt idx="65">
                  <c:v>10</c:v>
                </c:pt>
                <c:pt idx="66">
                  <c:v>10</c:v>
                </c:pt>
                <c:pt idx="67">
                  <c:v>10</c:v>
                </c:pt>
                <c:pt idx="68">
                  <c:v>10</c:v>
                </c:pt>
                <c:pt idx="69">
                  <c:v>10</c:v>
                </c:pt>
                <c:pt idx="70">
                  <c:v>10</c:v>
                </c:pt>
                <c:pt idx="71">
                  <c:v>10</c:v>
                </c:pt>
                <c:pt idx="72">
                  <c:v>10</c:v>
                </c:pt>
                <c:pt idx="73">
                  <c:v>10</c:v>
                </c:pt>
                <c:pt idx="74">
                  <c:v>10</c:v>
                </c:pt>
                <c:pt idx="75">
                  <c:v>10</c:v>
                </c:pt>
                <c:pt idx="76">
                  <c:v>10</c:v>
                </c:pt>
                <c:pt idx="77">
                  <c:v>10</c:v>
                </c:pt>
                <c:pt idx="78">
                  <c:v>10</c:v>
                </c:pt>
                <c:pt idx="79">
                  <c:v>10</c:v>
                </c:pt>
                <c:pt idx="80">
                  <c:v>10</c:v>
                </c:pt>
                <c:pt idx="81">
                  <c:v>10</c:v>
                </c:pt>
                <c:pt idx="82">
                  <c:v>10</c:v>
                </c:pt>
                <c:pt idx="83">
                  <c:v>10</c:v>
                </c:pt>
                <c:pt idx="84">
                  <c:v>10</c:v>
                </c:pt>
                <c:pt idx="85">
                  <c:v>10</c:v>
                </c:pt>
                <c:pt idx="86">
                  <c:v>10</c:v>
                </c:pt>
                <c:pt idx="87">
                  <c:v>10</c:v>
                </c:pt>
                <c:pt idx="88">
                  <c:v>10</c:v>
                </c:pt>
                <c:pt idx="89">
                  <c:v>10</c:v>
                </c:pt>
                <c:pt idx="90">
                  <c:v>10</c:v>
                </c:pt>
                <c:pt idx="91">
                  <c:v>10</c:v>
                </c:pt>
                <c:pt idx="92">
                  <c:v>10</c:v>
                </c:pt>
                <c:pt idx="93">
                  <c:v>10</c:v>
                </c:pt>
                <c:pt idx="94">
                  <c:v>10</c:v>
                </c:pt>
                <c:pt idx="95">
                  <c:v>10</c:v>
                </c:pt>
                <c:pt idx="96">
                  <c:v>10</c:v>
                </c:pt>
                <c:pt idx="97">
                  <c:v>10</c:v>
                </c:pt>
                <c:pt idx="98">
                  <c:v>10</c:v>
                </c:pt>
                <c:pt idx="99">
                  <c:v>10</c:v>
                </c:pt>
                <c:pt idx="100">
                  <c:v>10</c:v>
                </c:pt>
                <c:pt idx="101">
                  <c:v>10</c:v>
                </c:pt>
                <c:pt idx="102">
                  <c:v>10</c:v>
                </c:pt>
                <c:pt idx="103">
                  <c:v>10</c:v>
                </c:pt>
                <c:pt idx="104">
                  <c:v>10</c:v>
                </c:pt>
                <c:pt idx="105">
                  <c:v>10</c:v>
                </c:pt>
                <c:pt idx="106">
                  <c:v>10</c:v>
                </c:pt>
                <c:pt idx="107">
                  <c:v>10</c:v>
                </c:pt>
                <c:pt idx="108">
                  <c:v>10</c:v>
                </c:pt>
                <c:pt idx="109">
                  <c:v>10</c:v>
                </c:pt>
                <c:pt idx="110">
                  <c:v>10</c:v>
                </c:pt>
                <c:pt idx="111">
                  <c:v>10</c:v>
                </c:pt>
                <c:pt idx="112">
                  <c:v>10</c:v>
                </c:pt>
                <c:pt idx="113">
                  <c:v>10</c:v>
                </c:pt>
                <c:pt idx="114">
                  <c:v>10</c:v>
                </c:pt>
                <c:pt idx="115">
                  <c:v>10</c:v>
                </c:pt>
                <c:pt idx="116">
                  <c:v>10</c:v>
                </c:pt>
                <c:pt idx="117">
                  <c:v>10</c:v>
                </c:pt>
                <c:pt idx="118">
                  <c:v>10</c:v>
                </c:pt>
                <c:pt idx="119">
                  <c:v>10</c:v>
                </c:pt>
                <c:pt idx="120">
                  <c:v>10</c:v>
                </c:pt>
                <c:pt idx="121">
                  <c:v>10</c:v>
                </c:pt>
                <c:pt idx="122">
                  <c:v>10</c:v>
                </c:pt>
                <c:pt idx="123">
                  <c:v>10</c:v>
                </c:pt>
                <c:pt idx="124">
                  <c:v>10</c:v>
                </c:pt>
                <c:pt idx="125">
                  <c:v>10</c:v>
                </c:pt>
                <c:pt idx="126">
                  <c:v>10</c:v>
                </c:pt>
                <c:pt idx="127">
                  <c:v>10</c:v>
                </c:pt>
                <c:pt idx="128">
                  <c:v>10</c:v>
                </c:pt>
                <c:pt idx="129">
                  <c:v>10</c:v>
                </c:pt>
                <c:pt idx="130">
                  <c:v>10</c:v>
                </c:pt>
                <c:pt idx="131">
                  <c:v>10</c:v>
                </c:pt>
                <c:pt idx="132">
                  <c:v>10</c:v>
                </c:pt>
                <c:pt idx="133">
                  <c:v>10</c:v>
                </c:pt>
                <c:pt idx="134">
                  <c:v>10</c:v>
                </c:pt>
                <c:pt idx="135">
                  <c:v>10</c:v>
                </c:pt>
                <c:pt idx="136">
                  <c:v>10</c:v>
                </c:pt>
                <c:pt idx="137">
                  <c:v>10</c:v>
                </c:pt>
                <c:pt idx="138">
                  <c:v>10</c:v>
                </c:pt>
                <c:pt idx="139">
                  <c:v>10</c:v>
                </c:pt>
                <c:pt idx="140">
                  <c:v>10</c:v>
                </c:pt>
                <c:pt idx="141">
                  <c:v>10</c:v>
                </c:pt>
                <c:pt idx="142">
                  <c:v>10</c:v>
                </c:pt>
                <c:pt idx="143">
                  <c:v>10</c:v>
                </c:pt>
                <c:pt idx="144">
                  <c:v>10</c:v>
                </c:pt>
                <c:pt idx="145">
                  <c:v>10</c:v>
                </c:pt>
                <c:pt idx="146">
                  <c:v>10</c:v>
                </c:pt>
                <c:pt idx="147">
                  <c:v>10</c:v>
                </c:pt>
                <c:pt idx="148">
                  <c:v>10</c:v>
                </c:pt>
                <c:pt idx="149">
                  <c:v>10</c:v>
                </c:pt>
                <c:pt idx="150">
                  <c:v>10</c:v>
                </c:pt>
                <c:pt idx="151">
                  <c:v>10</c:v>
                </c:pt>
                <c:pt idx="152">
                  <c:v>10</c:v>
                </c:pt>
                <c:pt idx="153">
                  <c:v>10</c:v>
                </c:pt>
                <c:pt idx="154">
                  <c:v>10</c:v>
                </c:pt>
                <c:pt idx="155">
                  <c:v>10</c:v>
                </c:pt>
                <c:pt idx="156">
                  <c:v>10</c:v>
                </c:pt>
                <c:pt idx="157">
                  <c:v>10</c:v>
                </c:pt>
                <c:pt idx="158">
                  <c:v>10</c:v>
                </c:pt>
                <c:pt idx="159">
                  <c:v>10</c:v>
                </c:pt>
                <c:pt idx="160">
                  <c:v>10</c:v>
                </c:pt>
                <c:pt idx="161">
                  <c:v>10</c:v>
                </c:pt>
                <c:pt idx="162">
                  <c:v>10</c:v>
                </c:pt>
                <c:pt idx="163">
                  <c:v>10</c:v>
                </c:pt>
                <c:pt idx="164">
                  <c:v>10</c:v>
                </c:pt>
                <c:pt idx="165">
                  <c:v>10</c:v>
                </c:pt>
                <c:pt idx="166">
                  <c:v>10</c:v>
                </c:pt>
                <c:pt idx="167">
                  <c:v>10</c:v>
                </c:pt>
                <c:pt idx="168">
                  <c:v>10</c:v>
                </c:pt>
                <c:pt idx="169">
                  <c:v>10</c:v>
                </c:pt>
                <c:pt idx="170">
                  <c:v>10</c:v>
                </c:pt>
                <c:pt idx="171">
                  <c:v>10</c:v>
                </c:pt>
                <c:pt idx="172">
                  <c:v>10</c:v>
                </c:pt>
                <c:pt idx="173">
                  <c:v>10</c:v>
                </c:pt>
                <c:pt idx="174">
                  <c:v>10</c:v>
                </c:pt>
                <c:pt idx="175">
                  <c:v>10</c:v>
                </c:pt>
                <c:pt idx="176">
                  <c:v>10</c:v>
                </c:pt>
                <c:pt idx="177">
                  <c:v>10</c:v>
                </c:pt>
                <c:pt idx="178">
                  <c:v>10</c:v>
                </c:pt>
                <c:pt idx="179">
                  <c:v>10</c:v>
                </c:pt>
                <c:pt idx="180">
                  <c:v>10</c:v>
                </c:pt>
                <c:pt idx="181">
                  <c:v>10</c:v>
                </c:pt>
                <c:pt idx="182">
                  <c:v>10</c:v>
                </c:pt>
                <c:pt idx="183">
                  <c:v>10</c:v>
                </c:pt>
                <c:pt idx="184">
                  <c:v>10</c:v>
                </c:pt>
                <c:pt idx="185">
                  <c:v>10</c:v>
                </c:pt>
                <c:pt idx="186">
                  <c:v>10</c:v>
                </c:pt>
                <c:pt idx="187">
                  <c:v>10</c:v>
                </c:pt>
                <c:pt idx="188">
                  <c:v>10</c:v>
                </c:pt>
                <c:pt idx="189">
                  <c:v>10</c:v>
                </c:pt>
                <c:pt idx="190">
                  <c:v>10</c:v>
                </c:pt>
                <c:pt idx="191">
                  <c:v>10</c:v>
                </c:pt>
                <c:pt idx="192">
                  <c:v>10</c:v>
                </c:pt>
                <c:pt idx="193">
                  <c:v>10</c:v>
                </c:pt>
                <c:pt idx="194">
                  <c:v>10</c:v>
                </c:pt>
                <c:pt idx="195">
                  <c:v>10</c:v>
                </c:pt>
                <c:pt idx="196">
                  <c:v>10</c:v>
                </c:pt>
                <c:pt idx="197">
                  <c:v>10</c:v>
                </c:pt>
                <c:pt idx="198">
                  <c:v>10</c:v>
                </c:pt>
                <c:pt idx="199">
                  <c:v>10</c:v>
                </c:pt>
                <c:pt idx="200">
                  <c:v>10</c:v>
                </c:pt>
                <c:pt idx="201">
                  <c:v>10</c:v>
                </c:pt>
                <c:pt idx="202">
                  <c:v>10</c:v>
                </c:pt>
                <c:pt idx="203">
                  <c:v>10</c:v>
                </c:pt>
                <c:pt idx="204">
                  <c:v>10</c:v>
                </c:pt>
                <c:pt idx="205">
                  <c:v>10</c:v>
                </c:pt>
                <c:pt idx="206">
                  <c:v>10</c:v>
                </c:pt>
                <c:pt idx="207">
                  <c:v>10</c:v>
                </c:pt>
                <c:pt idx="208">
                  <c:v>10</c:v>
                </c:pt>
                <c:pt idx="209">
                  <c:v>10</c:v>
                </c:pt>
                <c:pt idx="210">
                  <c:v>10</c:v>
                </c:pt>
                <c:pt idx="211">
                  <c:v>10</c:v>
                </c:pt>
                <c:pt idx="212">
                  <c:v>10</c:v>
                </c:pt>
                <c:pt idx="213">
                  <c:v>10</c:v>
                </c:pt>
                <c:pt idx="214">
                  <c:v>10</c:v>
                </c:pt>
                <c:pt idx="215">
                  <c:v>10</c:v>
                </c:pt>
                <c:pt idx="216">
                  <c:v>10</c:v>
                </c:pt>
                <c:pt idx="217">
                  <c:v>10</c:v>
                </c:pt>
                <c:pt idx="218">
                  <c:v>10</c:v>
                </c:pt>
                <c:pt idx="219">
                  <c:v>10</c:v>
                </c:pt>
                <c:pt idx="220">
                  <c:v>10</c:v>
                </c:pt>
                <c:pt idx="221">
                  <c:v>10</c:v>
                </c:pt>
                <c:pt idx="222">
                  <c:v>10</c:v>
                </c:pt>
                <c:pt idx="223">
                  <c:v>10</c:v>
                </c:pt>
                <c:pt idx="224">
                  <c:v>10</c:v>
                </c:pt>
                <c:pt idx="225">
                  <c:v>10</c:v>
                </c:pt>
                <c:pt idx="226">
                  <c:v>10</c:v>
                </c:pt>
                <c:pt idx="227">
                  <c:v>10</c:v>
                </c:pt>
                <c:pt idx="228">
                  <c:v>10</c:v>
                </c:pt>
                <c:pt idx="229">
                  <c:v>10</c:v>
                </c:pt>
                <c:pt idx="230">
                  <c:v>10</c:v>
                </c:pt>
                <c:pt idx="231">
                  <c:v>10</c:v>
                </c:pt>
                <c:pt idx="232">
                  <c:v>10</c:v>
                </c:pt>
                <c:pt idx="233">
                  <c:v>10</c:v>
                </c:pt>
                <c:pt idx="234">
                  <c:v>10</c:v>
                </c:pt>
                <c:pt idx="235">
                  <c:v>10</c:v>
                </c:pt>
                <c:pt idx="236">
                  <c:v>10</c:v>
                </c:pt>
                <c:pt idx="237">
                  <c:v>10</c:v>
                </c:pt>
                <c:pt idx="238">
                  <c:v>10</c:v>
                </c:pt>
                <c:pt idx="239">
                  <c:v>10</c:v>
                </c:pt>
                <c:pt idx="240">
                  <c:v>10</c:v>
                </c:pt>
                <c:pt idx="241">
                  <c:v>10</c:v>
                </c:pt>
                <c:pt idx="242">
                  <c:v>10</c:v>
                </c:pt>
                <c:pt idx="243">
                  <c:v>10</c:v>
                </c:pt>
                <c:pt idx="244">
                  <c:v>10</c:v>
                </c:pt>
                <c:pt idx="245">
                  <c:v>10</c:v>
                </c:pt>
                <c:pt idx="246">
                  <c:v>10</c:v>
                </c:pt>
                <c:pt idx="247">
                  <c:v>10</c:v>
                </c:pt>
                <c:pt idx="248">
                  <c:v>10</c:v>
                </c:pt>
                <c:pt idx="249">
                  <c:v>10</c:v>
                </c:pt>
                <c:pt idx="250">
                  <c:v>10</c:v>
                </c:pt>
                <c:pt idx="251">
                  <c:v>10</c:v>
                </c:pt>
                <c:pt idx="252">
                  <c:v>10</c:v>
                </c:pt>
                <c:pt idx="253">
                  <c:v>10</c:v>
                </c:pt>
                <c:pt idx="254">
                  <c:v>10</c:v>
                </c:pt>
                <c:pt idx="255">
                  <c:v>10</c:v>
                </c:pt>
                <c:pt idx="256">
                  <c:v>10</c:v>
                </c:pt>
                <c:pt idx="257">
                  <c:v>10</c:v>
                </c:pt>
                <c:pt idx="258">
                  <c:v>10</c:v>
                </c:pt>
                <c:pt idx="259">
                  <c:v>10</c:v>
                </c:pt>
                <c:pt idx="260">
                  <c:v>10</c:v>
                </c:pt>
                <c:pt idx="261">
                  <c:v>10</c:v>
                </c:pt>
                <c:pt idx="262">
                  <c:v>10</c:v>
                </c:pt>
                <c:pt idx="263">
                  <c:v>10</c:v>
                </c:pt>
                <c:pt idx="264">
                  <c:v>10</c:v>
                </c:pt>
                <c:pt idx="265">
                  <c:v>10</c:v>
                </c:pt>
                <c:pt idx="266">
                  <c:v>10</c:v>
                </c:pt>
                <c:pt idx="267">
                  <c:v>10</c:v>
                </c:pt>
                <c:pt idx="268">
                  <c:v>10</c:v>
                </c:pt>
                <c:pt idx="269">
                  <c:v>10</c:v>
                </c:pt>
                <c:pt idx="270">
                  <c:v>10</c:v>
                </c:pt>
                <c:pt idx="271">
                  <c:v>10</c:v>
                </c:pt>
                <c:pt idx="272">
                  <c:v>10</c:v>
                </c:pt>
                <c:pt idx="273">
                  <c:v>10</c:v>
                </c:pt>
                <c:pt idx="274">
                  <c:v>10</c:v>
                </c:pt>
                <c:pt idx="275">
                  <c:v>10</c:v>
                </c:pt>
                <c:pt idx="276">
                  <c:v>10</c:v>
                </c:pt>
                <c:pt idx="277">
                  <c:v>10</c:v>
                </c:pt>
                <c:pt idx="278">
                  <c:v>10</c:v>
                </c:pt>
                <c:pt idx="279">
                  <c:v>10</c:v>
                </c:pt>
                <c:pt idx="280">
                  <c:v>10</c:v>
                </c:pt>
                <c:pt idx="281">
                  <c:v>10</c:v>
                </c:pt>
                <c:pt idx="282">
                  <c:v>10</c:v>
                </c:pt>
                <c:pt idx="283">
                  <c:v>10</c:v>
                </c:pt>
                <c:pt idx="284">
                  <c:v>10</c:v>
                </c:pt>
                <c:pt idx="285">
                  <c:v>10</c:v>
                </c:pt>
                <c:pt idx="286">
                  <c:v>10</c:v>
                </c:pt>
                <c:pt idx="287">
                  <c:v>10</c:v>
                </c:pt>
                <c:pt idx="288">
                  <c:v>10</c:v>
                </c:pt>
                <c:pt idx="289">
                  <c:v>10</c:v>
                </c:pt>
                <c:pt idx="290">
                  <c:v>10</c:v>
                </c:pt>
                <c:pt idx="291">
                  <c:v>10</c:v>
                </c:pt>
                <c:pt idx="292">
                  <c:v>10</c:v>
                </c:pt>
                <c:pt idx="293">
                  <c:v>10</c:v>
                </c:pt>
                <c:pt idx="294">
                  <c:v>10</c:v>
                </c:pt>
                <c:pt idx="295">
                  <c:v>10</c:v>
                </c:pt>
                <c:pt idx="296">
                  <c:v>10</c:v>
                </c:pt>
                <c:pt idx="297">
                  <c:v>10</c:v>
                </c:pt>
                <c:pt idx="298">
                  <c:v>10</c:v>
                </c:pt>
                <c:pt idx="299">
                  <c:v>10</c:v>
                </c:pt>
                <c:pt idx="300">
                  <c:v>10</c:v>
                </c:pt>
                <c:pt idx="301">
                  <c:v>10</c:v>
                </c:pt>
                <c:pt idx="302">
                  <c:v>10</c:v>
                </c:pt>
                <c:pt idx="303">
                  <c:v>10</c:v>
                </c:pt>
                <c:pt idx="304">
                  <c:v>10</c:v>
                </c:pt>
                <c:pt idx="305">
                  <c:v>10</c:v>
                </c:pt>
                <c:pt idx="306">
                  <c:v>10</c:v>
                </c:pt>
                <c:pt idx="307">
                  <c:v>10</c:v>
                </c:pt>
                <c:pt idx="308">
                  <c:v>10</c:v>
                </c:pt>
                <c:pt idx="309">
                  <c:v>10</c:v>
                </c:pt>
                <c:pt idx="310">
                  <c:v>10</c:v>
                </c:pt>
                <c:pt idx="311">
                  <c:v>10</c:v>
                </c:pt>
                <c:pt idx="312">
                  <c:v>10</c:v>
                </c:pt>
                <c:pt idx="313">
                  <c:v>10</c:v>
                </c:pt>
                <c:pt idx="314">
                  <c:v>10</c:v>
                </c:pt>
                <c:pt idx="315">
                  <c:v>10</c:v>
                </c:pt>
                <c:pt idx="316">
                  <c:v>10</c:v>
                </c:pt>
                <c:pt idx="317">
                  <c:v>10</c:v>
                </c:pt>
                <c:pt idx="318">
                  <c:v>10</c:v>
                </c:pt>
                <c:pt idx="319">
                  <c:v>10</c:v>
                </c:pt>
                <c:pt idx="320">
                  <c:v>10</c:v>
                </c:pt>
                <c:pt idx="321">
                  <c:v>10</c:v>
                </c:pt>
                <c:pt idx="322">
                  <c:v>10</c:v>
                </c:pt>
                <c:pt idx="323">
                  <c:v>10</c:v>
                </c:pt>
                <c:pt idx="324">
                  <c:v>10</c:v>
                </c:pt>
                <c:pt idx="325">
                  <c:v>10</c:v>
                </c:pt>
                <c:pt idx="326">
                  <c:v>10</c:v>
                </c:pt>
                <c:pt idx="327">
                  <c:v>10</c:v>
                </c:pt>
                <c:pt idx="328">
                  <c:v>10</c:v>
                </c:pt>
                <c:pt idx="329">
                  <c:v>10</c:v>
                </c:pt>
                <c:pt idx="330">
                  <c:v>10</c:v>
                </c:pt>
                <c:pt idx="331">
                  <c:v>10</c:v>
                </c:pt>
                <c:pt idx="332">
                  <c:v>10</c:v>
                </c:pt>
                <c:pt idx="333">
                  <c:v>10</c:v>
                </c:pt>
                <c:pt idx="334">
                  <c:v>10</c:v>
                </c:pt>
                <c:pt idx="335">
                  <c:v>10</c:v>
                </c:pt>
                <c:pt idx="336">
                  <c:v>10</c:v>
                </c:pt>
                <c:pt idx="337">
                  <c:v>10</c:v>
                </c:pt>
                <c:pt idx="338">
                  <c:v>10</c:v>
                </c:pt>
                <c:pt idx="339">
                  <c:v>10</c:v>
                </c:pt>
                <c:pt idx="340">
                  <c:v>10</c:v>
                </c:pt>
                <c:pt idx="341">
                  <c:v>10</c:v>
                </c:pt>
                <c:pt idx="342">
                  <c:v>10</c:v>
                </c:pt>
                <c:pt idx="343">
                  <c:v>10</c:v>
                </c:pt>
                <c:pt idx="344">
                  <c:v>10</c:v>
                </c:pt>
                <c:pt idx="345">
                  <c:v>10</c:v>
                </c:pt>
                <c:pt idx="346">
                  <c:v>10</c:v>
                </c:pt>
                <c:pt idx="347">
                  <c:v>10</c:v>
                </c:pt>
                <c:pt idx="348">
                  <c:v>10</c:v>
                </c:pt>
                <c:pt idx="349">
                  <c:v>10</c:v>
                </c:pt>
                <c:pt idx="350">
                  <c:v>10</c:v>
                </c:pt>
                <c:pt idx="351">
                  <c:v>10</c:v>
                </c:pt>
                <c:pt idx="352">
                  <c:v>10</c:v>
                </c:pt>
                <c:pt idx="353">
                  <c:v>10</c:v>
                </c:pt>
                <c:pt idx="354">
                  <c:v>10</c:v>
                </c:pt>
                <c:pt idx="355">
                  <c:v>10</c:v>
                </c:pt>
                <c:pt idx="356">
                  <c:v>10</c:v>
                </c:pt>
                <c:pt idx="357">
                  <c:v>10</c:v>
                </c:pt>
                <c:pt idx="358">
                  <c:v>10</c:v>
                </c:pt>
                <c:pt idx="359">
                  <c:v>10</c:v>
                </c:pt>
                <c:pt idx="360">
                  <c:v>10</c:v>
                </c:pt>
                <c:pt idx="361">
                  <c:v>10</c:v>
                </c:pt>
                <c:pt idx="362">
                  <c:v>10</c:v>
                </c:pt>
                <c:pt idx="363">
                  <c:v>10</c:v>
                </c:pt>
                <c:pt idx="364">
                  <c:v>10</c:v>
                </c:pt>
                <c:pt idx="365">
                  <c:v>10</c:v>
                </c:pt>
                <c:pt idx="366">
                  <c:v>10</c:v>
                </c:pt>
                <c:pt idx="367">
                  <c:v>10</c:v>
                </c:pt>
                <c:pt idx="368">
                  <c:v>10</c:v>
                </c:pt>
                <c:pt idx="369">
                  <c:v>10</c:v>
                </c:pt>
                <c:pt idx="370">
                  <c:v>10</c:v>
                </c:pt>
                <c:pt idx="371">
                  <c:v>10</c:v>
                </c:pt>
                <c:pt idx="372">
                  <c:v>10</c:v>
                </c:pt>
                <c:pt idx="373">
                  <c:v>10</c:v>
                </c:pt>
                <c:pt idx="374">
                  <c:v>10</c:v>
                </c:pt>
                <c:pt idx="375">
                  <c:v>10</c:v>
                </c:pt>
                <c:pt idx="376">
                  <c:v>10</c:v>
                </c:pt>
                <c:pt idx="377">
                  <c:v>10</c:v>
                </c:pt>
                <c:pt idx="378">
                  <c:v>10</c:v>
                </c:pt>
                <c:pt idx="379">
                  <c:v>10</c:v>
                </c:pt>
                <c:pt idx="380">
                  <c:v>10</c:v>
                </c:pt>
                <c:pt idx="381">
                  <c:v>10</c:v>
                </c:pt>
                <c:pt idx="382">
                  <c:v>10</c:v>
                </c:pt>
                <c:pt idx="383">
                  <c:v>10</c:v>
                </c:pt>
                <c:pt idx="384">
                  <c:v>10</c:v>
                </c:pt>
                <c:pt idx="385">
                  <c:v>10</c:v>
                </c:pt>
                <c:pt idx="386">
                  <c:v>10</c:v>
                </c:pt>
                <c:pt idx="387">
                  <c:v>10</c:v>
                </c:pt>
                <c:pt idx="388">
                  <c:v>10</c:v>
                </c:pt>
                <c:pt idx="389">
                  <c:v>10</c:v>
                </c:pt>
                <c:pt idx="390">
                  <c:v>10</c:v>
                </c:pt>
                <c:pt idx="391">
                  <c:v>10</c:v>
                </c:pt>
                <c:pt idx="392">
                  <c:v>10</c:v>
                </c:pt>
                <c:pt idx="393">
                  <c:v>10</c:v>
                </c:pt>
                <c:pt idx="394">
                  <c:v>10</c:v>
                </c:pt>
                <c:pt idx="395">
                  <c:v>10</c:v>
                </c:pt>
                <c:pt idx="396">
                  <c:v>10</c:v>
                </c:pt>
                <c:pt idx="397">
                  <c:v>10</c:v>
                </c:pt>
                <c:pt idx="398">
                  <c:v>10</c:v>
                </c:pt>
                <c:pt idx="399">
                  <c:v>10</c:v>
                </c:pt>
                <c:pt idx="400">
                  <c:v>10</c:v>
                </c:pt>
                <c:pt idx="401">
                  <c:v>10</c:v>
                </c:pt>
                <c:pt idx="402">
                  <c:v>10</c:v>
                </c:pt>
                <c:pt idx="403">
                  <c:v>10</c:v>
                </c:pt>
                <c:pt idx="404">
                  <c:v>10</c:v>
                </c:pt>
                <c:pt idx="405">
                  <c:v>10</c:v>
                </c:pt>
                <c:pt idx="406">
                  <c:v>10</c:v>
                </c:pt>
                <c:pt idx="407">
                  <c:v>10</c:v>
                </c:pt>
                <c:pt idx="408">
                  <c:v>10</c:v>
                </c:pt>
                <c:pt idx="409">
                  <c:v>10</c:v>
                </c:pt>
                <c:pt idx="410">
                  <c:v>10</c:v>
                </c:pt>
                <c:pt idx="411">
                  <c:v>10</c:v>
                </c:pt>
                <c:pt idx="412">
                  <c:v>10</c:v>
                </c:pt>
                <c:pt idx="413">
                  <c:v>10</c:v>
                </c:pt>
                <c:pt idx="414">
                  <c:v>10</c:v>
                </c:pt>
                <c:pt idx="415">
                  <c:v>10</c:v>
                </c:pt>
                <c:pt idx="416">
                  <c:v>10</c:v>
                </c:pt>
                <c:pt idx="417">
                  <c:v>10</c:v>
                </c:pt>
                <c:pt idx="418">
                  <c:v>10</c:v>
                </c:pt>
                <c:pt idx="419">
                  <c:v>10</c:v>
                </c:pt>
                <c:pt idx="420">
                  <c:v>10</c:v>
                </c:pt>
                <c:pt idx="421">
                  <c:v>10</c:v>
                </c:pt>
                <c:pt idx="422">
                  <c:v>10</c:v>
                </c:pt>
                <c:pt idx="423">
                  <c:v>10</c:v>
                </c:pt>
                <c:pt idx="424">
                  <c:v>10</c:v>
                </c:pt>
                <c:pt idx="425">
                  <c:v>10</c:v>
                </c:pt>
                <c:pt idx="426">
                  <c:v>10</c:v>
                </c:pt>
                <c:pt idx="427">
                  <c:v>10</c:v>
                </c:pt>
                <c:pt idx="428">
                  <c:v>10</c:v>
                </c:pt>
                <c:pt idx="429">
                  <c:v>10</c:v>
                </c:pt>
                <c:pt idx="430">
                  <c:v>10</c:v>
                </c:pt>
                <c:pt idx="431">
                  <c:v>10</c:v>
                </c:pt>
                <c:pt idx="432">
                  <c:v>10</c:v>
                </c:pt>
                <c:pt idx="433">
                  <c:v>10</c:v>
                </c:pt>
                <c:pt idx="434">
                  <c:v>10</c:v>
                </c:pt>
                <c:pt idx="435">
                  <c:v>10</c:v>
                </c:pt>
                <c:pt idx="436">
                  <c:v>10</c:v>
                </c:pt>
                <c:pt idx="437">
                  <c:v>10</c:v>
                </c:pt>
                <c:pt idx="438">
                  <c:v>10</c:v>
                </c:pt>
                <c:pt idx="439">
                  <c:v>10</c:v>
                </c:pt>
                <c:pt idx="440">
                  <c:v>10</c:v>
                </c:pt>
                <c:pt idx="441">
                  <c:v>10</c:v>
                </c:pt>
                <c:pt idx="442">
                  <c:v>10</c:v>
                </c:pt>
                <c:pt idx="443">
                  <c:v>10</c:v>
                </c:pt>
                <c:pt idx="444">
                  <c:v>10</c:v>
                </c:pt>
                <c:pt idx="445">
                  <c:v>10</c:v>
                </c:pt>
                <c:pt idx="446">
                  <c:v>10</c:v>
                </c:pt>
                <c:pt idx="447">
                  <c:v>10</c:v>
                </c:pt>
                <c:pt idx="448">
                  <c:v>10</c:v>
                </c:pt>
                <c:pt idx="449">
                  <c:v>10</c:v>
                </c:pt>
                <c:pt idx="450">
                  <c:v>10</c:v>
                </c:pt>
                <c:pt idx="451">
                  <c:v>10</c:v>
                </c:pt>
                <c:pt idx="452">
                  <c:v>10</c:v>
                </c:pt>
                <c:pt idx="453">
                  <c:v>10</c:v>
                </c:pt>
                <c:pt idx="454">
                  <c:v>10</c:v>
                </c:pt>
                <c:pt idx="455">
                  <c:v>10</c:v>
                </c:pt>
                <c:pt idx="456">
                  <c:v>10</c:v>
                </c:pt>
                <c:pt idx="457">
                  <c:v>10</c:v>
                </c:pt>
                <c:pt idx="458">
                  <c:v>10</c:v>
                </c:pt>
                <c:pt idx="459">
                  <c:v>10</c:v>
                </c:pt>
                <c:pt idx="460">
                  <c:v>10</c:v>
                </c:pt>
                <c:pt idx="461">
                  <c:v>10</c:v>
                </c:pt>
                <c:pt idx="462">
                  <c:v>10</c:v>
                </c:pt>
                <c:pt idx="463">
                  <c:v>10</c:v>
                </c:pt>
                <c:pt idx="464">
                  <c:v>10</c:v>
                </c:pt>
                <c:pt idx="465">
                  <c:v>10</c:v>
                </c:pt>
                <c:pt idx="466">
                  <c:v>10</c:v>
                </c:pt>
                <c:pt idx="467">
                  <c:v>10</c:v>
                </c:pt>
                <c:pt idx="468">
                  <c:v>10</c:v>
                </c:pt>
                <c:pt idx="469">
                  <c:v>10</c:v>
                </c:pt>
                <c:pt idx="470">
                  <c:v>10</c:v>
                </c:pt>
                <c:pt idx="471">
                  <c:v>10</c:v>
                </c:pt>
                <c:pt idx="472">
                  <c:v>10</c:v>
                </c:pt>
                <c:pt idx="473">
                  <c:v>10</c:v>
                </c:pt>
                <c:pt idx="474">
                  <c:v>10</c:v>
                </c:pt>
                <c:pt idx="475">
                  <c:v>10</c:v>
                </c:pt>
                <c:pt idx="476">
                  <c:v>10</c:v>
                </c:pt>
                <c:pt idx="477">
                  <c:v>10</c:v>
                </c:pt>
                <c:pt idx="478">
                  <c:v>10</c:v>
                </c:pt>
                <c:pt idx="479">
                  <c:v>10</c:v>
                </c:pt>
                <c:pt idx="480">
                  <c:v>10</c:v>
                </c:pt>
                <c:pt idx="481">
                  <c:v>10</c:v>
                </c:pt>
                <c:pt idx="482">
                  <c:v>10</c:v>
                </c:pt>
                <c:pt idx="483">
                  <c:v>10</c:v>
                </c:pt>
                <c:pt idx="484">
                  <c:v>10</c:v>
                </c:pt>
                <c:pt idx="485">
                  <c:v>10</c:v>
                </c:pt>
                <c:pt idx="486">
                  <c:v>10</c:v>
                </c:pt>
                <c:pt idx="487">
                  <c:v>10</c:v>
                </c:pt>
                <c:pt idx="488">
                  <c:v>10</c:v>
                </c:pt>
                <c:pt idx="489">
                  <c:v>10</c:v>
                </c:pt>
                <c:pt idx="490">
                  <c:v>10</c:v>
                </c:pt>
                <c:pt idx="491">
                  <c:v>10</c:v>
                </c:pt>
                <c:pt idx="492">
                  <c:v>10</c:v>
                </c:pt>
                <c:pt idx="493">
                  <c:v>10</c:v>
                </c:pt>
                <c:pt idx="494">
                  <c:v>10</c:v>
                </c:pt>
                <c:pt idx="495">
                  <c:v>10</c:v>
                </c:pt>
                <c:pt idx="496">
                  <c:v>10</c:v>
                </c:pt>
                <c:pt idx="497">
                  <c:v>10</c:v>
                </c:pt>
                <c:pt idx="498">
                  <c:v>10</c:v>
                </c:pt>
                <c:pt idx="499">
                  <c:v>10</c:v>
                </c:pt>
                <c:pt idx="500">
                  <c:v>10</c:v>
                </c:pt>
                <c:pt idx="501">
                  <c:v>10</c:v>
                </c:pt>
                <c:pt idx="502">
                  <c:v>10</c:v>
                </c:pt>
                <c:pt idx="503">
                  <c:v>10</c:v>
                </c:pt>
                <c:pt idx="504">
                  <c:v>10</c:v>
                </c:pt>
                <c:pt idx="505">
                  <c:v>10</c:v>
                </c:pt>
                <c:pt idx="506">
                  <c:v>10</c:v>
                </c:pt>
                <c:pt idx="507">
                  <c:v>10</c:v>
                </c:pt>
                <c:pt idx="508">
                  <c:v>10</c:v>
                </c:pt>
                <c:pt idx="509">
                  <c:v>10</c:v>
                </c:pt>
                <c:pt idx="510">
                  <c:v>10</c:v>
                </c:pt>
                <c:pt idx="511">
                  <c:v>10</c:v>
                </c:pt>
                <c:pt idx="512">
                  <c:v>10</c:v>
                </c:pt>
                <c:pt idx="513">
                  <c:v>10</c:v>
                </c:pt>
                <c:pt idx="514">
                  <c:v>10</c:v>
                </c:pt>
                <c:pt idx="515">
                  <c:v>10</c:v>
                </c:pt>
                <c:pt idx="516">
                  <c:v>10</c:v>
                </c:pt>
                <c:pt idx="517">
                  <c:v>10</c:v>
                </c:pt>
                <c:pt idx="518">
                  <c:v>10</c:v>
                </c:pt>
                <c:pt idx="519">
                  <c:v>10</c:v>
                </c:pt>
                <c:pt idx="520">
                  <c:v>10</c:v>
                </c:pt>
                <c:pt idx="521">
                  <c:v>10</c:v>
                </c:pt>
                <c:pt idx="522">
                  <c:v>10</c:v>
                </c:pt>
                <c:pt idx="523">
                  <c:v>10</c:v>
                </c:pt>
                <c:pt idx="524">
                  <c:v>10</c:v>
                </c:pt>
                <c:pt idx="525">
                  <c:v>10</c:v>
                </c:pt>
                <c:pt idx="526">
                  <c:v>10</c:v>
                </c:pt>
                <c:pt idx="527">
                  <c:v>10</c:v>
                </c:pt>
                <c:pt idx="528">
                  <c:v>10</c:v>
                </c:pt>
                <c:pt idx="529">
                  <c:v>10</c:v>
                </c:pt>
                <c:pt idx="530">
                  <c:v>10</c:v>
                </c:pt>
                <c:pt idx="531">
                  <c:v>10</c:v>
                </c:pt>
                <c:pt idx="532">
                  <c:v>10</c:v>
                </c:pt>
                <c:pt idx="533">
                  <c:v>10</c:v>
                </c:pt>
                <c:pt idx="534">
                  <c:v>10</c:v>
                </c:pt>
                <c:pt idx="535">
                  <c:v>10</c:v>
                </c:pt>
                <c:pt idx="536">
                  <c:v>10</c:v>
                </c:pt>
                <c:pt idx="537">
                  <c:v>10</c:v>
                </c:pt>
                <c:pt idx="538">
                  <c:v>10</c:v>
                </c:pt>
                <c:pt idx="539">
                  <c:v>10</c:v>
                </c:pt>
                <c:pt idx="540">
                  <c:v>10</c:v>
                </c:pt>
                <c:pt idx="541">
                  <c:v>10</c:v>
                </c:pt>
                <c:pt idx="542">
                  <c:v>10</c:v>
                </c:pt>
                <c:pt idx="543">
                  <c:v>10</c:v>
                </c:pt>
                <c:pt idx="544">
                  <c:v>10</c:v>
                </c:pt>
                <c:pt idx="545">
                  <c:v>10</c:v>
                </c:pt>
                <c:pt idx="546">
                  <c:v>10</c:v>
                </c:pt>
                <c:pt idx="547">
                  <c:v>10</c:v>
                </c:pt>
                <c:pt idx="548">
                  <c:v>10</c:v>
                </c:pt>
                <c:pt idx="549">
                  <c:v>10</c:v>
                </c:pt>
                <c:pt idx="550">
                  <c:v>10</c:v>
                </c:pt>
                <c:pt idx="551">
                  <c:v>10</c:v>
                </c:pt>
                <c:pt idx="552">
                  <c:v>10</c:v>
                </c:pt>
                <c:pt idx="553">
                  <c:v>10</c:v>
                </c:pt>
                <c:pt idx="554">
                  <c:v>10</c:v>
                </c:pt>
                <c:pt idx="555">
                  <c:v>10</c:v>
                </c:pt>
                <c:pt idx="556">
                  <c:v>10</c:v>
                </c:pt>
                <c:pt idx="557">
                  <c:v>10</c:v>
                </c:pt>
                <c:pt idx="558">
                  <c:v>10</c:v>
                </c:pt>
                <c:pt idx="559">
                  <c:v>10</c:v>
                </c:pt>
                <c:pt idx="560">
                  <c:v>10</c:v>
                </c:pt>
                <c:pt idx="561">
                  <c:v>10</c:v>
                </c:pt>
                <c:pt idx="562">
                  <c:v>10</c:v>
                </c:pt>
                <c:pt idx="563">
                  <c:v>10</c:v>
                </c:pt>
                <c:pt idx="564">
                  <c:v>10</c:v>
                </c:pt>
                <c:pt idx="565">
                  <c:v>10</c:v>
                </c:pt>
                <c:pt idx="566">
                  <c:v>10</c:v>
                </c:pt>
                <c:pt idx="567">
                  <c:v>10</c:v>
                </c:pt>
                <c:pt idx="568">
                  <c:v>10</c:v>
                </c:pt>
                <c:pt idx="569">
                  <c:v>10</c:v>
                </c:pt>
                <c:pt idx="570">
                  <c:v>10</c:v>
                </c:pt>
                <c:pt idx="571">
                  <c:v>10</c:v>
                </c:pt>
                <c:pt idx="572">
                  <c:v>10</c:v>
                </c:pt>
                <c:pt idx="573">
                  <c:v>10</c:v>
                </c:pt>
                <c:pt idx="574">
                  <c:v>10</c:v>
                </c:pt>
                <c:pt idx="575">
                  <c:v>10</c:v>
                </c:pt>
                <c:pt idx="576">
                  <c:v>10</c:v>
                </c:pt>
                <c:pt idx="577">
                  <c:v>10</c:v>
                </c:pt>
                <c:pt idx="578">
                  <c:v>10</c:v>
                </c:pt>
                <c:pt idx="579">
                  <c:v>10</c:v>
                </c:pt>
                <c:pt idx="580">
                  <c:v>10</c:v>
                </c:pt>
                <c:pt idx="581">
                  <c:v>10</c:v>
                </c:pt>
                <c:pt idx="582">
                  <c:v>10</c:v>
                </c:pt>
                <c:pt idx="583">
                  <c:v>10</c:v>
                </c:pt>
                <c:pt idx="584">
                  <c:v>10</c:v>
                </c:pt>
                <c:pt idx="585">
                  <c:v>10</c:v>
                </c:pt>
                <c:pt idx="586">
                  <c:v>10</c:v>
                </c:pt>
                <c:pt idx="587">
                  <c:v>10</c:v>
                </c:pt>
                <c:pt idx="588">
                  <c:v>10</c:v>
                </c:pt>
                <c:pt idx="589">
                  <c:v>10</c:v>
                </c:pt>
                <c:pt idx="590">
                  <c:v>10</c:v>
                </c:pt>
                <c:pt idx="591">
                  <c:v>10</c:v>
                </c:pt>
                <c:pt idx="592">
                  <c:v>10</c:v>
                </c:pt>
                <c:pt idx="593">
                  <c:v>10</c:v>
                </c:pt>
                <c:pt idx="594">
                  <c:v>10</c:v>
                </c:pt>
                <c:pt idx="595">
                  <c:v>10</c:v>
                </c:pt>
                <c:pt idx="596">
                  <c:v>10</c:v>
                </c:pt>
                <c:pt idx="597">
                  <c:v>10</c:v>
                </c:pt>
                <c:pt idx="598">
                  <c:v>10</c:v>
                </c:pt>
                <c:pt idx="599">
                  <c:v>10</c:v>
                </c:pt>
                <c:pt idx="600">
                  <c:v>10</c:v>
                </c:pt>
                <c:pt idx="601">
                  <c:v>10</c:v>
                </c:pt>
                <c:pt idx="602">
                  <c:v>10</c:v>
                </c:pt>
                <c:pt idx="603">
                  <c:v>10</c:v>
                </c:pt>
                <c:pt idx="604">
                  <c:v>10</c:v>
                </c:pt>
                <c:pt idx="605">
                  <c:v>10</c:v>
                </c:pt>
                <c:pt idx="606">
                  <c:v>10</c:v>
                </c:pt>
                <c:pt idx="607">
                  <c:v>10</c:v>
                </c:pt>
                <c:pt idx="608">
                  <c:v>10</c:v>
                </c:pt>
                <c:pt idx="609">
                  <c:v>10</c:v>
                </c:pt>
                <c:pt idx="610">
                  <c:v>10</c:v>
                </c:pt>
                <c:pt idx="611">
                  <c:v>10</c:v>
                </c:pt>
                <c:pt idx="612">
                  <c:v>10</c:v>
                </c:pt>
                <c:pt idx="613">
                  <c:v>10</c:v>
                </c:pt>
                <c:pt idx="614">
                  <c:v>10</c:v>
                </c:pt>
                <c:pt idx="615">
                  <c:v>10</c:v>
                </c:pt>
                <c:pt idx="616">
                  <c:v>10</c:v>
                </c:pt>
                <c:pt idx="617">
                  <c:v>10</c:v>
                </c:pt>
                <c:pt idx="618">
                  <c:v>10</c:v>
                </c:pt>
                <c:pt idx="619">
                  <c:v>10</c:v>
                </c:pt>
                <c:pt idx="620">
                  <c:v>10</c:v>
                </c:pt>
                <c:pt idx="621">
                  <c:v>10</c:v>
                </c:pt>
                <c:pt idx="622">
                  <c:v>10</c:v>
                </c:pt>
                <c:pt idx="623">
                  <c:v>10</c:v>
                </c:pt>
                <c:pt idx="624">
                  <c:v>10</c:v>
                </c:pt>
                <c:pt idx="625">
                  <c:v>10</c:v>
                </c:pt>
                <c:pt idx="626">
                  <c:v>10</c:v>
                </c:pt>
                <c:pt idx="627">
                  <c:v>10</c:v>
                </c:pt>
                <c:pt idx="628">
                  <c:v>10</c:v>
                </c:pt>
                <c:pt idx="629">
                  <c:v>10</c:v>
                </c:pt>
                <c:pt idx="630">
                  <c:v>10</c:v>
                </c:pt>
                <c:pt idx="631">
                  <c:v>10</c:v>
                </c:pt>
                <c:pt idx="632">
                  <c:v>10</c:v>
                </c:pt>
                <c:pt idx="633">
                  <c:v>10</c:v>
                </c:pt>
                <c:pt idx="634">
                  <c:v>10</c:v>
                </c:pt>
                <c:pt idx="635">
                  <c:v>10</c:v>
                </c:pt>
                <c:pt idx="636">
                  <c:v>10</c:v>
                </c:pt>
                <c:pt idx="637">
                  <c:v>10</c:v>
                </c:pt>
                <c:pt idx="638">
                  <c:v>10</c:v>
                </c:pt>
                <c:pt idx="639">
                  <c:v>10</c:v>
                </c:pt>
                <c:pt idx="640">
                  <c:v>10</c:v>
                </c:pt>
                <c:pt idx="641">
                  <c:v>10</c:v>
                </c:pt>
                <c:pt idx="642">
                  <c:v>10</c:v>
                </c:pt>
                <c:pt idx="643">
                  <c:v>10</c:v>
                </c:pt>
                <c:pt idx="644">
                  <c:v>10</c:v>
                </c:pt>
                <c:pt idx="645">
                  <c:v>10</c:v>
                </c:pt>
                <c:pt idx="646">
                  <c:v>10</c:v>
                </c:pt>
                <c:pt idx="647">
                  <c:v>10</c:v>
                </c:pt>
                <c:pt idx="648">
                  <c:v>10</c:v>
                </c:pt>
                <c:pt idx="649">
                  <c:v>10</c:v>
                </c:pt>
                <c:pt idx="650">
                  <c:v>10</c:v>
                </c:pt>
                <c:pt idx="651">
                  <c:v>10</c:v>
                </c:pt>
                <c:pt idx="652">
                  <c:v>10</c:v>
                </c:pt>
                <c:pt idx="653">
                  <c:v>10</c:v>
                </c:pt>
                <c:pt idx="654">
                  <c:v>10</c:v>
                </c:pt>
                <c:pt idx="655">
                  <c:v>10</c:v>
                </c:pt>
                <c:pt idx="656">
                  <c:v>10</c:v>
                </c:pt>
                <c:pt idx="657">
                  <c:v>10</c:v>
                </c:pt>
                <c:pt idx="658">
                  <c:v>10</c:v>
                </c:pt>
                <c:pt idx="659">
                  <c:v>10</c:v>
                </c:pt>
                <c:pt idx="660">
                  <c:v>10</c:v>
                </c:pt>
                <c:pt idx="661">
                  <c:v>10</c:v>
                </c:pt>
                <c:pt idx="662">
                  <c:v>10</c:v>
                </c:pt>
                <c:pt idx="663">
                  <c:v>10</c:v>
                </c:pt>
                <c:pt idx="664">
                  <c:v>10</c:v>
                </c:pt>
                <c:pt idx="665">
                  <c:v>10</c:v>
                </c:pt>
                <c:pt idx="666">
                  <c:v>10</c:v>
                </c:pt>
                <c:pt idx="667">
                  <c:v>10</c:v>
                </c:pt>
                <c:pt idx="668">
                  <c:v>10</c:v>
                </c:pt>
                <c:pt idx="669">
                  <c:v>10</c:v>
                </c:pt>
                <c:pt idx="670">
                  <c:v>10</c:v>
                </c:pt>
                <c:pt idx="671">
                  <c:v>10</c:v>
                </c:pt>
                <c:pt idx="672">
                  <c:v>10</c:v>
                </c:pt>
                <c:pt idx="673">
                  <c:v>10</c:v>
                </c:pt>
                <c:pt idx="674">
                  <c:v>10</c:v>
                </c:pt>
                <c:pt idx="675">
                  <c:v>10</c:v>
                </c:pt>
                <c:pt idx="676">
                  <c:v>10</c:v>
                </c:pt>
                <c:pt idx="677">
                  <c:v>10</c:v>
                </c:pt>
                <c:pt idx="678">
                  <c:v>10</c:v>
                </c:pt>
                <c:pt idx="679">
                  <c:v>10</c:v>
                </c:pt>
                <c:pt idx="680">
                  <c:v>10</c:v>
                </c:pt>
                <c:pt idx="681">
                  <c:v>10</c:v>
                </c:pt>
                <c:pt idx="682">
                  <c:v>10</c:v>
                </c:pt>
                <c:pt idx="683">
                  <c:v>10</c:v>
                </c:pt>
                <c:pt idx="684">
                  <c:v>10</c:v>
                </c:pt>
                <c:pt idx="685">
                  <c:v>10</c:v>
                </c:pt>
                <c:pt idx="686">
                  <c:v>10</c:v>
                </c:pt>
                <c:pt idx="687">
                  <c:v>10</c:v>
                </c:pt>
                <c:pt idx="688">
                  <c:v>10</c:v>
                </c:pt>
                <c:pt idx="689">
                  <c:v>10</c:v>
                </c:pt>
                <c:pt idx="690">
                  <c:v>10</c:v>
                </c:pt>
                <c:pt idx="691">
                  <c:v>10</c:v>
                </c:pt>
                <c:pt idx="692">
                  <c:v>10</c:v>
                </c:pt>
                <c:pt idx="693">
                  <c:v>10</c:v>
                </c:pt>
                <c:pt idx="694">
                  <c:v>10</c:v>
                </c:pt>
                <c:pt idx="695">
                  <c:v>10</c:v>
                </c:pt>
                <c:pt idx="696">
                  <c:v>10</c:v>
                </c:pt>
                <c:pt idx="697">
                  <c:v>10</c:v>
                </c:pt>
                <c:pt idx="698">
                  <c:v>10</c:v>
                </c:pt>
                <c:pt idx="699">
                  <c:v>10</c:v>
                </c:pt>
                <c:pt idx="700">
                  <c:v>10</c:v>
                </c:pt>
                <c:pt idx="701">
                  <c:v>10</c:v>
                </c:pt>
                <c:pt idx="702">
                  <c:v>10</c:v>
                </c:pt>
                <c:pt idx="703">
                  <c:v>10</c:v>
                </c:pt>
                <c:pt idx="704">
                  <c:v>10</c:v>
                </c:pt>
                <c:pt idx="705">
                  <c:v>10</c:v>
                </c:pt>
                <c:pt idx="706">
                  <c:v>10</c:v>
                </c:pt>
                <c:pt idx="707">
                  <c:v>10</c:v>
                </c:pt>
                <c:pt idx="708">
                  <c:v>10</c:v>
                </c:pt>
                <c:pt idx="709">
                  <c:v>10</c:v>
                </c:pt>
                <c:pt idx="710">
                  <c:v>10</c:v>
                </c:pt>
                <c:pt idx="711">
                  <c:v>10</c:v>
                </c:pt>
                <c:pt idx="712">
                  <c:v>10</c:v>
                </c:pt>
                <c:pt idx="713">
                  <c:v>10</c:v>
                </c:pt>
                <c:pt idx="714">
                  <c:v>10</c:v>
                </c:pt>
                <c:pt idx="715">
                  <c:v>10</c:v>
                </c:pt>
                <c:pt idx="716">
                  <c:v>10</c:v>
                </c:pt>
                <c:pt idx="717">
                  <c:v>10</c:v>
                </c:pt>
                <c:pt idx="718">
                  <c:v>10</c:v>
                </c:pt>
                <c:pt idx="719">
                  <c:v>10</c:v>
                </c:pt>
                <c:pt idx="720">
                  <c:v>10</c:v>
                </c:pt>
                <c:pt idx="721">
                  <c:v>10</c:v>
                </c:pt>
                <c:pt idx="722">
                  <c:v>10</c:v>
                </c:pt>
                <c:pt idx="723">
                  <c:v>10</c:v>
                </c:pt>
                <c:pt idx="724">
                  <c:v>10</c:v>
                </c:pt>
                <c:pt idx="725">
                  <c:v>10</c:v>
                </c:pt>
                <c:pt idx="726">
                  <c:v>10</c:v>
                </c:pt>
                <c:pt idx="727">
                  <c:v>10</c:v>
                </c:pt>
                <c:pt idx="728">
                  <c:v>10</c:v>
                </c:pt>
                <c:pt idx="729">
                  <c:v>10</c:v>
                </c:pt>
                <c:pt idx="730">
                  <c:v>10</c:v>
                </c:pt>
                <c:pt idx="731">
                  <c:v>10</c:v>
                </c:pt>
                <c:pt idx="732">
                  <c:v>10</c:v>
                </c:pt>
                <c:pt idx="733">
                  <c:v>10</c:v>
                </c:pt>
                <c:pt idx="734">
                  <c:v>10</c:v>
                </c:pt>
                <c:pt idx="735">
                  <c:v>10</c:v>
                </c:pt>
                <c:pt idx="736">
                  <c:v>10</c:v>
                </c:pt>
                <c:pt idx="737">
                  <c:v>10</c:v>
                </c:pt>
                <c:pt idx="738">
                  <c:v>10</c:v>
                </c:pt>
                <c:pt idx="739">
                  <c:v>10</c:v>
                </c:pt>
                <c:pt idx="740">
                  <c:v>10</c:v>
                </c:pt>
                <c:pt idx="741">
                  <c:v>10</c:v>
                </c:pt>
                <c:pt idx="742">
                  <c:v>10</c:v>
                </c:pt>
                <c:pt idx="743">
                  <c:v>10</c:v>
                </c:pt>
                <c:pt idx="744">
                  <c:v>10</c:v>
                </c:pt>
                <c:pt idx="745">
                  <c:v>10</c:v>
                </c:pt>
                <c:pt idx="746">
                  <c:v>10</c:v>
                </c:pt>
                <c:pt idx="747">
                  <c:v>10</c:v>
                </c:pt>
                <c:pt idx="748">
                  <c:v>10</c:v>
                </c:pt>
                <c:pt idx="749">
                  <c:v>10</c:v>
                </c:pt>
                <c:pt idx="750">
                  <c:v>10</c:v>
                </c:pt>
                <c:pt idx="751">
                  <c:v>10</c:v>
                </c:pt>
                <c:pt idx="752">
                  <c:v>10</c:v>
                </c:pt>
                <c:pt idx="753">
                  <c:v>10</c:v>
                </c:pt>
                <c:pt idx="754">
                  <c:v>10</c:v>
                </c:pt>
                <c:pt idx="755">
                  <c:v>10</c:v>
                </c:pt>
                <c:pt idx="756">
                  <c:v>10</c:v>
                </c:pt>
                <c:pt idx="757">
                  <c:v>10</c:v>
                </c:pt>
                <c:pt idx="758">
                  <c:v>10</c:v>
                </c:pt>
                <c:pt idx="759">
                  <c:v>10</c:v>
                </c:pt>
                <c:pt idx="760">
                  <c:v>10</c:v>
                </c:pt>
                <c:pt idx="761">
                  <c:v>10</c:v>
                </c:pt>
                <c:pt idx="762">
                  <c:v>10</c:v>
                </c:pt>
                <c:pt idx="763">
                  <c:v>10</c:v>
                </c:pt>
                <c:pt idx="764">
                  <c:v>10</c:v>
                </c:pt>
                <c:pt idx="765">
                  <c:v>10</c:v>
                </c:pt>
                <c:pt idx="766">
                  <c:v>10</c:v>
                </c:pt>
                <c:pt idx="767">
                  <c:v>10</c:v>
                </c:pt>
                <c:pt idx="768">
                  <c:v>10</c:v>
                </c:pt>
                <c:pt idx="769">
                  <c:v>10</c:v>
                </c:pt>
                <c:pt idx="770">
                  <c:v>10</c:v>
                </c:pt>
                <c:pt idx="771">
                  <c:v>10</c:v>
                </c:pt>
                <c:pt idx="772">
                  <c:v>10</c:v>
                </c:pt>
                <c:pt idx="773">
                  <c:v>10</c:v>
                </c:pt>
                <c:pt idx="774">
                  <c:v>10</c:v>
                </c:pt>
                <c:pt idx="775">
                  <c:v>10</c:v>
                </c:pt>
                <c:pt idx="776">
                  <c:v>10</c:v>
                </c:pt>
                <c:pt idx="777">
                  <c:v>10</c:v>
                </c:pt>
                <c:pt idx="778">
                  <c:v>10</c:v>
                </c:pt>
                <c:pt idx="779">
                  <c:v>10</c:v>
                </c:pt>
                <c:pt idx="780">
                  <c:v>10</c:v>
                </c:pt>
                <c:pt idx="781">
                  <c:v>10</c:v>
                </c:pt>
                <c:pt idx="782">
                  <c:v>10</c:v>
                </c:pt>
                <c:pt idx="783">
                  <c:v>10</c:v>
                </c:pt>
                <c:pt idx="784">
                  <c:v>10</c:v>
                </c:pt>
                <c:pt idx="785">
                  <c:v>10</c:v>
                </c:pt>
                <c:pt idx="786">
                  <c:v>10</c:v>
                </c:pt>
                <c:pt idx="787">
                  <c:v>10</c:v>
                </c:pt>
                <c:pt idx="788">
                  <c:v>10</c:v>
                </c:pt>
                <c:pt idx="789">
                  <c:v>10</c:v>
                </c:pt>
                <c:pt idx="790">
                  <c:v>10</c:v>
                </c:pt>
                <c:pt idx="791">
                  <c:v>10</c:v>
                </c:pt>
                <c:pt idx="792">
                  <c:v>10</c:v>
                </c:pt>
                <c:pt idx="793">
                  <c:v>10</c:v>
                </c:pt>
                <c:pt idx="794">
                  <c:v>10</c:v>
                </c:pt>
                <c:pt idx="795">
                  <c:v>10</c:v>
                </c:pt>
                <c:pt idx="796">
                  <c:v>10</c:v>
                </c:pt>
                <c:pt idx="797">
                  <c:v>10</c:v>
                </c:pt>
                <c:pt idx="798">
                  <c:v>10</c:v>
                </c:pt>
                <c:pt idx="799">
                  <c:v>10</c:v>
                </c:pt>
                <c:pt idx="800">
                  <c:v>10</c:v>
                </c:pt>
                <c:pt idx="801">
                  <c:v>10</c:v>
                </c:pt>
                <c:pt idx="802">
                  <c:v>10</c:v>
                </c:pt>
                <c:pt idx="803">
                  <c:v>10</c:v>
                </c:pt>
                <c:pt idx="804">
                  <c:v>10</c:v>
                </c:pt>
                <c:pt idx="805">
                  <c:v>10</c:v>
                </c:pt>
                <c:pt idx="806">
                  <c:v>10</c:v>
                </c:pt>
                <c:pt idx="807">
                  <c:v>10</c:v>
                </c:pt>
                <c:pt idx="808">
                  <c:v>10</c:v>
                </c:pt>
                <c:pt idx="809">
                  <c:v>10</c:v>
                </c:pt>
                <c:pt idx="810">
                  <c:v>10</c:v>
                </c:pt>
                <c:pt idx="811">
                  <c:v>10</c:v>
                </c:pt>
                <c:pt idx="812">
                  <c:v>10</c:v>
                </c:pt>
                <c:pt idx="813">
                  <c:v>10</c:v>
                </c:pt>
                <c:pt idx="814">
                  <c:v>10</c:v>
                </c:pt>
                <c:pt idx="815">
                  <c:v>10</c:v>
                </c:pt>
                <c:pt idx="816">
                  <c:v>10</c:v>
                </c:pt>
                <c:pt idx="817">
                  <c:v>10</c:v>
                </c:pt>
                <c:pt idx="818">
                  <c:v>10</c:v>
                </c:pt>
                <c:pt idx="819">
                  <c:v>10</c:v>
                </c:pt>
                <c:pt idx="820">
                  <c:v>10</c:v>
                </c:pt>
                <c:pt idx="821">
                  <c:v>10</c:v>
                </c:pt>
                <c:pt idx="822">
                  <c:v>10</c:v>
                </c:pt>
                <c:pt idx="823">
                  <c:v>10</c:v>
                </c:pt>
                <c:pt idx="824">
                  <c:v>10</c:v>
                </c:pt>
                <c:pt idx="825">
                  <c:v>10</c:v>
                </c:pt>
                <c:pt idx="826">
                  <c:v>10</c:v>
                </c:pt>
                <c:pt idx="827">
                  <c:v>10</c:v>
                </c:pt>
                <c:pt idx="828">
                  <c:v>10</c:v>
                </c:pt>
                <c:pt idx="829">
                  <c:v>10</c:v>
                </c:pt>
                <c:pt idx="830">
                  <c:v>10</c:v>
                </c:pt>
                <c:pt idx="831">
                  <c:v>10</c:v>
                </c:pt>
                <c:pt idx="832">
                  <c:v>10</c:v>
                </c:pt>
                <c:pt idx="833">
                  <c:v>10</c:v>
                </c:pt>
                <c:pt idx="834">
                  <c:v>10</c:v>
                </c:pt>
                <c:pt idx="835">
                  <c:v>10</c:v>
                </c:pt>
                <c:pt idx="836">
                  <c:v>10</c:v>
                </c:pt>
                <c:pt idx="837">
                  <c:v>10</c:v>
                </c:pt>
                <c:pt idx="838">
                  <c:v>10</c:v>
                </c:pt>
                <c:pt idx="839">
                  <c:v>10</c:v>
                </c:pt>
                <c:pt idx="840">
                  <c:v>10</c:v>
                </c:pt>
                <c:pt idx="841">
                  <c:v>10</c:v>
                </c:pt>
                <c:pt idx="842">
                  <c:v>10</c:v>
                </c:pt>
                <c:pt idx="843">
                  <c:v>10</c:v>
                </c:pt>
                <c:pt idx="844">
                  <c:v>10</c:v>
                </c:pt>
                <c:pt idx="845">
                  <c:v>10</c:v>
                </c:pt>
                <c:pt idx="846">
                  <c:v>10</c:v>
                </c:pt>
                <c:pt idx="847">
                  <c:v>10</c:v>
                </c:pt>
                <c:pt idx="848">
                  <c:v>10</c:v>
                </c:pt>
                <c:pt idx="849">
                  <c:v>10</c:v>
                </c:pt>
                <c:pt idx="850">
                  <c:v>10</c:v>
                </c:pt>
                <c:pt idx="851">
                  <c:v>10</c:v>
                </c:pt>
                <c:pt idx="852">
                  <c:v>10</c:v>
                </c:pt>
                <c:pt idx="853">
                  <c:v>10</c:v>
                </c:pt>
                <c:pt idx="854">
                  <c:v>10</c:v>
                </c:pt>
                <c:pt idx="855">
                  <c:v>10</c:v>
                </c:pt>
                <c:pt idx="856">
                  <c:v>10</c:v>
                </c:pt>
                <c:pt idx="857">
                  <c:v>10</c:v>
                </c:pt>
                <c:pt idx="858">
                  <c:v>10</c:v>
                </c:pt>
                <c:pt idx="859">
                  <c:v>10</c:v>
                </c:pt>
                <c:pt idx="860">
                  <c:v>10</c:v>
                </c:pt>
                <c:pt idx="861">
                  <c:v>10</c:v>
                </c:pt>
                <c:pt idx="862">
                  <c:v>10</c:v>
                </c:pt>
                <c:pt idx="863">
                  <c:v>10</c:v>
                </c:pt>
                <c:pt idx="864">
                  <c:v>10</c:v>
                </c:pt>
                <c:pt idx="865">
                  <c:v>10</c:v>
                </c:pt>
                <c:pt idx="866">
                  <c:v>10</c:v>
                </c:pt>
                <c:pt idx="867">
                  <c:v>10</c:v>
                </c:pt>
                <c:pt idx="868">
                  <c:v>10</c:v>
                </c:pt>
                <c:pt idx="869">
                  <c:v>10</c:v>
                </c:pt>
                <c:pt idx="870">
                  <c:v>10</c:v>
                </c:pt>
                <c:pt idx="871">
                  <c:v>10</c:v>
                </c:pt>
                <c:pt idx="872">
                  <c:v>10</c:v>
                </c:pt>
                <c:pt idx="873">
                  <c:v>10</c:v>
                </c:pt>
                <c:pt idx="874">
                  <c:v>10</c:v>
                </c:pt>
                <c:pt idx="875">
                  <c:v>10</c:v>
                </c:pt>
                <c:pt idx="876">
                  <c:v>10</c:v>
                </c:pt>
                <c:pt idx="877">
                  <c:v>10</c:v>
                </c:pt>
                <c:pt idx="878">
                  <c:v>10</c:v>
                </c:pt>
                <c:pt idx="879">
                  <c:v>10</c:v>
                </c:pt>
                <c:pt idx="880">
                  <c:v>10</c:v>
                </c:pt>
                <c:pt idx="881">
                  <c:v>10</c:v>
                </c:pt>
                <c:pt idx="882">
                  <c:v>10</c:v>
                </c:pt>
                <c:pt idx="883">
                  <c:v>10</c:v>
                </c:pt>
                <c:pt idx="884">
                  <c:v>10</c:v>
                </c:pt>
                <c:pt idx="885">
                  <c:v>10</c:v>
                </c:pt>
                <c:pt idx="886">
                  <c:v>10</c:v>
                </c:pt>
                <c:pt idx="887">
                  <c:v>10</c:v>
                </c:pt>
                <c:pt idx="888">
                  <c:v>10</c:v>
                </c:pt>
                <c:pt idx="889">
                  <c:v>10</c:v>
                </c:pt>
                <c:pt idx="890">
                  <c:v>10</c:v>
                </c:pt>
                <c:pt idx="891">
                  <c:v>10</c:v>
                </c:pt>
                <c:pt idx="892">
                  <c:v>10</c:v>
                </c:pt>
                <c:pt idx="893">
                  <c:v>10</c:v>
                </c:pt>
                <c:pt idx="894">
                  <c:v>10</c:v>
                </c:pt>
                <c:pt idx="895">
                  <c:v>10</c:v>
                </c:pt>
                <c:pt idx="896">
                  <c:v>10</c:v>
                </c:pt>
                <c:pt idx="897">
                  <c:v>10</c:v>
                </c:pt>
                <c:pt idx="898">
                  <c:v>10</c:v>
                </c:pt>
                <c:pt idx="899">
                  <c:v>10</c:v>
                </c:pt>
                <c:pt idx="900">
                  <c:v>10</c:v>
                </c:pt>
                <c:pt idx="901">
                  <c:v>10</c:v>
                </c:pt>
                <c:pt idx="902">
                  <c:v>10</c:v>
                </c:pt>
                <c:pt idx="903">
                  <c:v>10</c:v>
                </c:pt>
                <c:pt idx="904">
                  <c:v>10</c:v>
                </c:pt>
                <c:pt idx="905">
                  <c:v>10</c:v>
                </c:pt>
                <c:pt idx="906">
                  <c:v>10</c:v>
                </c:pt>
                <c:pt idx="907">
                  <c:v>10</c:v>
                </c:pt>
                <c:pt idx="908">
                  <c:v>10</c:v>
                </c:pt>
                <c:pt idx="909">
                  <c:v>10</c:v>
                </c:pt>
                <c:pt idx="910">
                  <c:v>10</c:v>
                </c:pt>
                <c:pt idx="911">
                  <c:v>10</c:v>
                </c:pt>
                <c:pt idx="912">
                  <c:v>10</c:v>
                </c:pt>
                <c:pt idx="913">
                  <c:v>10</c:v>
                </c:pt>
                <c:pt idx="914">
                  <c:v>10</c:v>
                </c:pt>
                <c:pt idx="915">
                  <c:v>10</c:v>
                </c:pt>
                <c:pt idx="916">
                  <c:v>10</c:v>
                </c:pt>
                <c:pt idx="917">
                  <c:v>10</c:v>
                </c:pt>
                <c:pt idx="918">
                  <c:v>10</c:v>
                </c:pt>
                <c:pt idx="919">
                  <c:v>10</c:v>
                </c:pt>
                <c:pt idx="920">
                  <c:v>10</c:v>
                </c:pt>
                <c:pt idx="921">
                  <c:v>10</c:v>
                </c:pt>
                <c:pt idx="922">
                  <c:v>10</c:v>
                </c:pt>
                <c:pt idx="923">
                  <c:v>10</c:v>
                </c:pt>
                <c:pt idx="924">
                  <c:v>10</c:v>
                </c:pt>
                <c:pt idx="925">
                  <c:v>10</c:v>
                </c:pt>
                <c:pt idx="926">
                  <c:v>10</c:v>
                </c:pt>
                <c:pt idx="927">
                  <c:v>10</c:v>
                </c:pt>
                <c:pt idx="928">
                  <c:v>10</c:v>
                </c:pt>
                <c:pt idx="929">
                  <c:v>10</c:v>
                </c:pt>
                <c:pt idx="930">
                  <c:v>10</c:v>
                </c:pt>
                <c:pt idx="931">
                  <c:v>10</c:v>
                </c:pt>
                <c:pt idx="932">
                  <c:v>10</c:v>
                </c:pt>
                <c:pt idx="933">
                  <c:v>10</c:v>
                </c:pt>
                <c:pt idx="934">
                  <c:v>10</c:v>
                </c:pt>
                <c:pt idx="935">
                  <c:v>10</c:v>
                </c:pt>
                <c:pt idx="936">
                  <c:v>10</c:v>
                </c:pt>
                <c:pt idx="937">
                  <c:v>10</c:v>
                </c:pt>
                <c:pt idx="938">
                  <c:v>10</c:v>
                </c:pt>
                <c:pt idx="939">
                  <c:v>10</c:v>
                </c:pt>
                <c:pt idx="940">
                  <c:v>10</c:v>
                </c:pt>
                <c:pt idx="941">
                  <c:v>10</c:v>
                </c:pt>
                <c:pt idx="942">
                  <c:v>10</c:v>
                </c:pt>
                <c:pt idx="943">
                  <c:v>10</c:v>
                </c:pt>
                <c:pt idx="944">
                  <c:v>10</c:v>
                </c:pt>
                <c:pt idx="945">
                  <c:v>10</c:v>
                </c:pt>
                <c:pt idx="946">
                  <c:v>10</c:v>
                </c:pt>
                <c:pt idx="947">
                  <c:v>10</c:v>
                </c:pt>
                <c:pt idx="948">
                  <c:v>10</c:v>
                </c:pt>
                <c:pt idx="949">
                  <c:v>10</c:v>
                </c:pt>
                <c:pt idx="950">
                  <c:v>10</c:v>
                </c:pt>
                <c:pt idx="951">
                  <c:v>10</c:v>
                </c:pt>
                <c:pt idx="952">
                  <c:v>10</c:v>
                </c:pt>
                <c:pt idx="953">
                  <c:v>10</c:v>
                </c:pt>
                <c:pt idx="954">
                  <c:v>10</c:v>
                </c:pt>
                <c:pt idx="955">
                  <c:v>10</c:v>
                </c:pt>
                <c:pt idx="956">
                  <c:v>10</c:v>
                </c:pt>
                <c:pt idx="957">
                  <c:v>10</c:v>
                </c:pt>
                <c:pt idx="958">
                  <c:v>10</c:v>
                </c:pt>
                <c:pt idx="959">
                  <c:v>10</c:v>
                </c:pt>
                <c:pt idx="960">
                  <c:v>10</c:v>
                </c:pt>
                <c:pt idx="961">
                  <c:v>10</c:v>
                </c:pt>
                <c:pt idx="962">
                  <c:v>10</c:v>
                </c:pt>
                <c:pt idx="963">
                  <c:v>10</c:v>
                </c:pt>
                <c:pt idx="964">
                  <c:v>10</c:v>
                </c:pt>
                <c:pt idx="965">
                  <c:v>10</c:v>
                </c:pt>
                <c:pt idx="966">
                  <c:v>10</c:v>
                </c:pt>
                <c:pt idx="967">
                  <c:v>10</c:v>
                </c:pt>
                <c:pt idx="968">
                  <c:v>10</c:v>
                </c:pt>
                <c:pt idx="969">
                  <c:v>10</c:v>
                </c:pt>
                <c:pt idx="970">
                  <c:v>10</c:v>
                </c:pt>
                <c:pt idx="971">
                  <c:v>10</c:v>
                </c:pt>
                <c:pt idx="972">
                  <c:v>10</c:v>
                </c:pt>
                <c:pt idx="973">
                  <c:v>10</c:v>
                </c:pt>
                <c:pt idx="974">
                  <c:v>10</c:v>
                </c:pt>
                <c:pt idx="975">
                  <c:v>10</c:v>
                </c:pt>
                <c:pt idx="976">
                  <c:v>10</c:v>
                </c:pt>
                <c:pt idx="977">
                  <c:v>10</c:v>
                </c:pt>
                <c:pt idx="978">
                  <c:v>10</c:v>
                </c:pt>
                <c:pt idx="979">
                  <c:v>10</c:v>
                </c:pt>
                <c:pt idx="980">
                  <c:v>10</c:v>
                </c:pt>
                <c:pt idx="981">
                  <c:v>10</c:v>
                </c:pt>
                <c:pt idx="982">
                  <c:v>10</c:v>
                </c:pt>
                <c:pt idx="983">
                  <c:v>10</c:v>
                </c:pt>
                <c:pt idx="984">
                  <c:v>10</c:v>
                </c:pt>
                <c:pt idx="985">
                  <c:v>10</c:v>
                </c:pt>
                <c:pt idx="986">
                  <c:v>10</c:v>
                </c:pt>
                <c:pt idx="987">
                  <c:v>10</c:v>
                </c:pt>
                <c:pt idx="988">
                  <c:v>10</c:v>
                </c:pt>
                <c:pt idx="989">
                  <c:v>10</c:v>
                </c:pt>
                <c:pt idx="990">
                  <c:v>10</c:v>
                </c:pt>
                <c:pt idx="991">
                  <c:v>10</c:v>
                </c:pt>
                <c:pt idx="992">
                  <c:v>10</c:v>
                </c:pt>
                <c:pt idx="993">
                  <c:v>10</c:v>
                </c:pt>
                <c:pt idx="994">
                  <c:v>10</c:v>
                </c:pt>
                <c:pt idx="995">
                  <c:v>10</c:v>
                </c:pt>
                <c:pt idx="996">
                  <c:v>10</c:v>
                </c:pt>
                <c:pt idx="997">
                  <c:v>10</c:v>
                </c:pt>
                <c:pt idx="998">
                  <c:v>10</c:v>
                </c:pt>
                <c:pt idx="999">
                  <c:v>10</c:v>
                </c:pt>
                <c:pt idx="1000">
                  <c:v>10</c:v>
                </c:pt>
                <c:pt idx="1001">
                  <c:v>10</c:v>
                </c:pt>
                <c:pt idx="1002">
                  <c:v>10</c:v>
                </c:pt>
                <c:pt idx="1003">
                  <c:v>10</c:v>
                </c:pt>
                <c:pt idx="1004">
                  <c:v>10</c:v>
                </c:pt>
                <c:pt idx="1005">
                  <c:v>10</c:v>
                </c:pt>
                <c:pt idx="1006">
                  <c:v>10</c:v>
                </c:pt>
                <c:pt idx="1007">
                  <c:v>10</c:v>
                </c:pt>
                <c:pt idx="1008">
                  <c:v>10</c:v>
                </c:pt>
                <c:pt idx="1009">
                  <c:v>10</c:v>
                </c:pt>
                <c:pt idx="1010">
                  <c:v>10</c:v>
                </c:pt>
                <c:pt idx="1011">
                  <c:v>10</c:v>
                </c:pt>
                <c:pt idx="1012">
                  <c:v>10</c:v>
                </c:pt>
                <c:pt idx="1013">
                  <c:v>10</c:v>
                </c:pt>
                <c:pt idx="1014">
                  <c:v>10</c:v>
                </c:pt>
                <c:pt idx="1015">
                  <c:v>10</c:v>
                </c:pt>
                <c:pt idx="1016">
                  <c:v>10</c:v>
                </c:pt>
                <c:pt idx="1017">
                  <c:v>10</c:v>
                </c:pt>
                <c:pt idx="1018">
                  <c:v>10</c:v>
                </c:pt>
                <c:pt idx="1019">
                  <c:v>10</c:v>
                </c:pt>
                <c:pt idx="1020">
                  <c:v>10</c:v>
                </c:pt>
                <c:pt idx="1021">
                  <c:v>10</c:v>
                </c:pt>
                <c:pt idx="1022">
                  <c:v>10</c:v>
                </c:pt>
                <c:pt idx="1023">
                  <c:v>10</c:v>
                </c:pt>
                <c:pt idx="1024">
                  <c:v>10</c:v>
                </c:pt>
                <c:pt idx="1025">
                  <c:v>10</c:v>
                </c:pt>
                <c:pt idx="1026">
                  <c:v>10</c:v>
                </c:pt>
                <c:pt idx="1027">
                  <c:v>10</c:v>
                </c:pt>
                <c:pt idx="1028">
                  <c:v>10</c:v>
                </c:pt>
                <c:pt idx="1029">
                  <c:v>10</c:v>
                </c:pt>
                <c:pt idx="1030">
                  <c:v>10</c:v>
                </c:pt>
                <c:pt idx="1031">
                  <c:v>10</c:v>
                </c:pt>
                <c:pt idx="1032">
                  <c:v>10</c:v>
                </c:pt>
                <c:pt idx="1033">
                  <c:v>10</c:v>
                </c:pt>
                <c:pt idx="1034">
                  <c:v>10</c:v>
                </c:pt>
                <c:pt idx="1035">
                  <c:v>10</c:v>
                </c:pt>
                <c:pt idx="1036">
                  <c:v>10</c:v>
                </c:pt>
                <c:pt idx="1037">
                  <c:v>10</c:v>
                </c:pt>
                <c:pt idx="1038">
                  <c:v>10</c:v>
                </c:pt>
                <c:pt idx="1039">
                  <c:v>10</c:v>
                </c:pt>
                <c:pt idx="1040">
                  <c:v>10</c:v>
                </c:pt>
                <c:pt idx="1041">
                  <c:v>10</c:v>
                </c:pt>
                <c:pt idx="1042">
                  <c:v>10</c:v>
                </c:pt>
                <c:pt idx="1043">
                  <c:v>10</c:v>
                </c:pt>
                <c:pt idx="1044">
                  <c:v>10</c:v>
                </c:pt>
                <c:pt idx="1045">
                  <c:v>10</c:v>
                </c:pt>
                <c:pt idx="1046">
                  <c:v>10</c:v>
                </c:pt>
                <c:pt idx="1047">
                  <c:v>10</c:v>
                </c:pt>
                <c:pt idx="1048">
                  <c:v>10</c:v>
                </c:pt>
                <c:pt idx="1049">
                  <c:v>10</c:v>
                </c:pt>
                <c:pt idx="1050">
                  <c:v>10</c:v>
                </c:pt>
                <c:pt idx="1051">
                  <c:v>10</c:v>
                </c:pt>
                <c:pt idx="1052">
                  <c:v>10</c:v>
                </c:pt>
                <c:pt idx="1053">
                  <c:v>10</c:v>
                </c:pt>
                <c:pt idx="1054">
                  <c:v>10</c:v>
                </c:pt>
                <c:pt idx="1055">
                  <c:v>10</c:v>
                </c:pt>
                <c:pt idx="1056">
                  <c:v>10</c:v>
                </c:pt>
                <c:pt idx="1057">
                  <c:v>10</c:v>
                </c:pt>
                <c:pt idx="1058">
                  <c:v>10</c:v>
                </c:pt>
                <c:pt idx="1059">
                  <c:v>10</c:v>
                </c:pt>
                <c:pt idx="1060">
                  <c:v>10</c:v>
                </c:pt>
                <c:pt idx="1061">
                  <c:v>10</c:v>
                </c:pt>
                <c:pt idx="1062">
                  <c:v>10</c:v>
                </c:pt>
                <c:pt idx="1063">
                  <c:v>10</c:v>
                </c:pt>
                <c:pt idx="1064">
                  <c:v>10</c:v>
                </c:pt>
                <c:pt idx="1065">
                  <c:v>10</c:v>
                </c:pt>
                <c:pt idx="1066">
                  <c:v>10</c:v>
                </c:pt>
                <c:pt idx="1067">
                  <c:v>10</c:v>
                </c:pt>
                <c:pt idx="1068">
                  <c:v>10</c:v>
                </c:pt>
                <c:pt idx="1069">
                  <c:v>10</c:v>
                </c:pt>
                <c:pt idx="1070">
                  <c:v>10</c:v>
                </c:pt>
                <c:pt idx="1071">
                  <c:v>10</c:v>
                </c:pt>
                <c:pt idx="1072">
                  <c:v>10</c:v>
                </c:pt>
                <c:pt idx="1073">
                  <c:v>10</c:v>
                </c:pt>
                <c:pt idx="1074">
                  <c:v>10</c:v>
                </c:pt>
                <c:pt idx="1075">
                  <c:v>10</c:v>
                </c:pt>
                <c:pt idx="1076">
                  <c:v>10</c:v>
                </c:pt>
                <c:pt idx="1077">
                  <c:v>10</c:v>
                </c:pt>
                <c:pt idx="1078">
                  <c:v>10</c:v>
                </c:pt>
                <c:pt idx="1079">
                  <c:v>10</c:v>
                </c:pt>
                <c:pt idx="1080">
                  <c:v>10</c:v>
                </c:pt>
                <c:pt idx="1081">
                  <c:v>10</c:v>
                </c:pt>
                <c:pt idx="1082">
                  <c:v>10</c:v>
                </c:pt>
                <c:pt idx="1083">
                  <c:v>10</c:v>
                </c:pt>
                <c:pt idx="1084">
                  <c:v>10</c:v>
                </c:pt>
                <c:pt idx="1085">
                  <c:v>10</c:v>
                </c:pt>
                <c:pt idx="1086">
                  <c:v>10</c:v>
                </c:pt>
                <c:pt idx="1087">
                  <c:v>10</c:v>
                </c:pt>
                <c:pt idx="1088">
                  <c:v>10</c:v>
                </c:pt>
                <c:pt idx="1089">
                  <c:v>10</c:v>
                </c:pt>
                <c:pt idx="1090">
                  <c:v>10</c:v>
                </c:pt>
                <c:pt idx="1091">
                  <c:v>10</c:v>
                </c:pt>
                <c:pt idx="1092">
                  <c:v>10</c:v>
                </c:pt>
                <c:pt idx="1093">
                  <c:v>10</c:v>
                </c:pt>
                <c:pt idx="1094">
                  <c:v>10</c:v>
                </c:pt>
                <c:pt idx="1095">
                  <c:v>10</c:v>
                </c:pt>
                <c:pt idx="1096">
                  <c:v>10</c:v>
                </c:pt>
                <c:pt idx="1097">
                  <c:v>10</c:v>
                </c:pt>
                <c:pt idx="1098">
                  <c:v>10</c:v>
                </c:pt>
                <c:pt idx="1099">
                  <c:v>10</c:v>
                </c:pt>
                <c:pt idx="1100">
                  <c:v>10</c:v>
                </c:pt>
                <c:pt idx="1101">
                  <c:v>10</c:v>
                </c:pt>
                <c:pt idx="1102">
                  <c:v>10</c:v>
                </c:pt>
                <c:pt idx="1103">
                  <c:v>10</c:v>
                </c:pt>
                <c:pt idx="1104">
                  <c:v>10</c:v>
                </c:pt>
                <c:pt idx="1105">
                  <c:v>10</c:v>
                </c:pt>
                <c:pt idx="1106">
                  <c:v>10</c:v>
                </c:pt>
                <c:pt idx="1107">
                  <c:v>10</c:v>
                </c:pt>
                <c:pt idx="1108">
                  <c:v>10</c:v>
                </c:pt>
                <c:pt idx="1109">
                  <c:v>10</c:v>
                </c:pt>
                <c:pt idx="1110">
                  <c:v>10</c:v>
                </c:pt>
                <c:pt idx="1111">
                  <c:v>10</c:v>
                </c:pt>
                <c:pt idx="1112">
                  <c:v>10</c:v>
                </c:pt>
                <c:pt idx="1113">
                  <c:v>10</c:v>
                </c:pt>
                <c:pt idx="1114">
                  <c:v>10</c:v>
                </c:pt>
                <c:pt idx="1115">
                  <c:v>10</c:v>
                </c:pt>
                <c:pt idx="1116">
                  <c:v>10</c:v>
                </c:pt>
                <c:pt idx="1117">
                  <c:v>10</c:v>
                </c:pt>
                <c:pt idx="1118">
                  <c:v>10</c:v>
                </c:pt>
                <c:pt idx="1119">
                  <c:v>10</c:v>
                </c:pt>
                <c:pt idx="1120">
                  <c:v>10</c:v>
                </c:pt>
                <c:pt idx="1121">
                  <c:v>10</c:v>
                </c:pt>
                <c:pt idx="1122">
                  <c:v>10</c:v>
                </c:pt>
                <c:pt idx="1123">
                  <c:v>10</c:v>
                </c:pt>
                <c:pt idx="1124">
                  <c:v>10</c:v>
                </c:pt>
                <c:pt idx="1125">
                  <c:v>10</c:v>
                </c:pt>
                <c:pt idx="1126">
                  <c:v>10</c:v>
                </c:pt>
                <c:pt idx="1127">
                  <c:v>10</c:v>
                </c:pt>
                <c:pt idx="1128">
                  <c:v>10</c:v>
                </c:pt>
                <c:pt idx="1129">
                  <c:v>10</c:v>
                </c:pt>
                <c:pt idx="1130">
                  <c:v>10</c:v>
                </c:pt>
                <c:pt idx="1131">
                  <c:v>10</c:v>
                </c:pt>
                <c:pt idx="1132">
                  <c:v>10</c:v>
                </c:pt>
                <c:pt idx="1133">
                  <c:v>10</c:v>
                </c:pt>
                <c:pt idx="1134">
                  <c:v>10</c:v>
                </c:pt>
                <c:pt idx="1135">
                  <c:v>10</c:v>
                </c:pt>
                <c:pt idx="1136">
                  <c:v>10</c:v>
                </c:pt>
                <c:pt idx="1137">
                  <c:v>10</c:v>
                </c:pt>
                <c:pt idx="1138">
                  <c:v>10</c:v>
                </c:pt>
                <c:pt idx="1139">
                  <c:v>10</c:v>
                </c:pt>
                <c:pt idx="1140">
                  <c:v>10</c:v>
                </c:pt>
                <c:pt idx="1141">
                  <c:v>10</c:v>
                </c:pt>
                <c:pt idx="1142">
                  <c:v>10</c:v>
                </c:pt>
                <c:pt idx="1143">
                  <c:v>10</c:v>
                </c:pt>
                <c:pt idx="1144">
                  <c:v>10</c:v>
                </c:pt>
                <c:pt idx="1145">
                  <c:v>10</c:v>
                </c:pt>
                <c:pt idx="1146">
                  <c:v>10</c:v>
                </c:pt>
                <c:pt idx="1147">
                  <c:v>10</c:v>
                </c:pt>
                <c:pt idx="1148">
                  <c:v>10</c:v>
                </c:pt>
                <c:pt idx="1149">
                  <c:v>10</c:v>
                </c:pt>
                <c:pt idx="1150">
                  <c:v>10</c:v>
                </c:pt>
                <c:pt idx="1151">
                  <c:v>10</c:v>
                </c:pt>
                <c:pt idx="1152">
                  <c:v>10</c:v>
                </c:pt>
                <c:pt idx="1153">
                  <c:v>10</c:v>
                </c:pt>
                <c:pt idx="1154">
                  <c:v>10</c:v>
                </c:pt>
                <c:pt idx="1155">
                  <c:v>10</c:v>
                </c:pt>
                <c:pt idx="1156">
                  <c:v>10</c:v>
                </c:pt>
                <c:pt idx="1157">
                  <c:v>10</c:v>
                </c:pt>
                <c:pt idx="1158">
                  <c:v>10</c:v>
                </c:pt>
                <c:pt idx="1159">
                  <c:v>10</c:v>
                </c:pt>
                <c:pt idx="1160">
                  <c:v>10</c:v>
                </c:pt>
                <c:pt idx="1161">
                  <c:v>10</c:v>
                </c:pt>
                <c:pt idx="1162">
                  <c:v>10</c:v>
                </c:pt>
                <c:pt idx="1163">
                  <c:v>10</c:v>
                </c:pt>
                <c:pt idx="1164">
                  <c:v>10</c:v>
                </c:pt>
                <c:pt idx="1165">
                  <c:v>10</c:v>
                </c:pt>
                <c:pt idx="1166">
                  <c:v>10</c:v>
                </c:pt>
                <c:pt idx="1167">
                  <c:v>10</c:v>
                </c:pt>
                <c:pt idx="1168">
                  <c:v>10</c:v>
                </c:pt>
                <c:pt idx="1169">
                  <c:v>10</c:v>
                </c:pt>
                <c:pt idx="1170">
                  <c:v>10</c:v>
                </c:pt>
                <c:pt idx="1171">
                  <c:v>10</c:v>
                </c:pt>
                <c:pt idx="1172">
                  <c:v>10</c:v>
                </c:pt>
                <c:pt idx="1173">
                  <c:v>10</c:v>
                </c:pt>
                <c:pt idx="1174">
                  <c:v>10</c:v>
                </c:pt>
                <c:pt idx="1175">
                  <c:v>10</c:v>
                </c:pt>
                <c:pt idx="1176">
                  <c:v>10</c:v>
                </c:pt>
                <c:pt idx="1177">
                  <c:v>10</c:v>
                </c:pt>
                <c:pt idx="1178">
                  <c:v>10</c:v>
                </c:pt>
                <c:pt idx="1179">
                  <c:v>10</c:v>
                </c:pt>
                <c:pt idx="1180">
                  <c:v>10</c:v>
                </c:pt>
                <c:pt idx="1181">
                  <c:v>10</c:v>
                </c:pt>
                <c:pt idx="1182">
                  <c:v>10</c:v>
                </c:pt>
                <c:pt idx="1183">
                  <c:v>10</c:v>
                </c:pt>
                <c:pt idx="1184">
                  <c:v>10</c:v>
                </c:pt>
                <c:pt idx="1185">
                  <c:v>10</c:v>
                </c:pt>
                <c:pt idx="1186">
                  <c:v>10</c:v>
                </c:pt>
                <c:pt idx="1187">
                  <c:v>10</c:v>
                </c:pt>
                <c:pt idx="1188">
                  <c:v>10</c:v>
                </c:pt>
                <c:pt idx="1189">
                  <c:v>10</c:v>
                </c:pt>
                <c:pt idx="1190">
                  <c:v>10</c:v>
                </c:pt>
                <c:pt idx="1191">
                  <c:v>10</c:v>
                </c:pt>
                <c:pt idx="1192">
                  <c:v>10</c:v>
                </c:pt>
                <c:pt idx="1193">
                  <c:v>10</c:v>
                </c:pt>
                <c:pt idx="1194">
                  <c:v>10</c:v>
                </c:pt>
                <c:pt idx="1195">
                  <c:v>10</c:v>
                </c:pt>
                <c:pt idx="1196">
                  <c:v>10</c:v>
                </c:pt>
                <c:pt idx="1197">
                  <c:v>10</c:v>
                </c:pt>
                <c:pt idx="1198">
                  <c:v>10</c:v>
                </c:pt>
                <c:pt idx="1199">
                  <c:v>10</c:v>
                </c:pt>
                <c:pt idx="1200">
                  <c:v>10</c:v>
                </c:pt>
                <c:pt idx="1201">
                  <c:v>10</c:v>
                </c:pt>
                <c:pt idx="1202">
                  <c:v>10</c:v>
                </c:pt>
                <c:pt idx="1203">
                  <c:v>10</c:v>
                </c:pt>
                <c:pt idx="1204">
                  <c:v>10</c:v>
                </c:pt>
                <c:pt idx="1205">
                  <c:v>10</c:v>
                </c:pt>
                <c:pt idx="1206">
                  <c:v>10</c:v>
                </c:pt>
                <c:pt idx="1207">
                  <c:v>10</c:v>
                </c:pt>
                <c:pt idx="1208">
                  <c:v>10</c:v>
                </c:pt>
                <c:pt idx="1209">
                  <c:v>10</c:v>
                </c:pt>
                <c:pt idx="1210">
                  <c:v>10</c:v>
                </c:pt>
                <c:pt idx="1211">
                  <c:v>10</c:v>
                </c:pt>
                <c:pt idx="1212">
                  <c:v>10</c:v>
                </c:pt>
                <c:pt idx="1213">
                  <c:v>10</c:v>
                </c:pt>
                <c:pt idx="1214">
                  <c:v>10</c:v>
                </c:pt>
                <c:pt idx="1215">
                  <c:v>10</c:v>
                </c:pt>
                <c:pt idx="1216">
                  <c:v>10</c:v>
                </c:pt>
                <c:pt idx="1217">
                  <c:v>10</c:v>
                </c:pt>
                <c:pt idx="1218">
                  <c:v>10</c:v>
                </c:pt>
                <c:pt idx="1219">
                  <c:v>10</c:v>
                </c:pt>
                <c:pt idx="1220">
                  <c:v>10</c:v>
                </c:pt>
                <c:pt idx="1221">
                  <c:v>10</c:v>
                </c:pt>
                <c:pt idx="1222">
                  <c:v>10</c:v>
                </c:pt>
                <c:pt idx="1223">
                  <c:v>10</c:v>
                </c:pt>
                <c:pt idx="1224">
                  <c:v>10</c:v>
                </c:pt>
                <c:pt idx="1225">
                  <c:v>10</c:v>
                </c:pt>
                <c:pt idx="1226">
                  <c:v>10</c:v>
                </c:pt>
                <c:pt idx="1227">
                  <c:v>10</c:v>
                </c:pt>
                <c:pt idx="1228">
                  <c:v>10</c:v>
                </c:pt>
                <c:pt idx="1229">
                  <c:v>10</c:v>
                </c:pt>
                <c:pt idx="1230">
                  <c:v>10</c:v>
                </c:pt>
                <c:pt idx="1231">
                  <c:v>10</c:v>
                </c:pt>
                <c:pt idx="1232">
                  <c:v>10</c:v>
                </c:pt>
                <c:pt idx="1233">
                  <c:v>10</c:v>
                </c:pt>
                <c:pt idx="1234">
                  <c:v>10</c:v>
                </c:pt>
                <c:pt idx="1235">
                  <c:v>10</c:v>
                </c:pt>
                <c:pt idx="1236">
                  <c:v>10</c:v>
                </c:pt>
                <c:pt idx="1237">
                  <c:v>10</c:v>
                </c:pt>
                <c:pt idx="1238">
                  <c:v>10</c:v>
                </c:pt>
                <c:pt idx="1239">
                  <c:v>10</c:v>
                </c:pt>
                <c:pt idx="1240">
                  <c:v>10</c:v>
                </c:pt>
                <c:pt idx="1241">
                  <c:v>10</c:v>
                </c:pt>
                <c:pt idx="1242">
                  <c:v>10</c:v>
                </c:pt>
                <c:pt idx="1243">
                  <c:v>10</c:v>
                </c:pt>
                <c:pt idx="1244">
                  <c:v>10</c:v>
                </c:pt>
                <c:pt idx="1245">
                  <c:v>10</c:v>
                </c:pt>
                <c:pt idx="1246">
                  <c:v>10</c:v>
                </c:pt>
                <c:pt idx="1247">
                  <c:v>10</c:v>
                </c:pt>
                <c:pt idx="1248">
                  <c:v>10</c:v>
                </c:pt>
                <c:pt idx="1249">
                  <c:v>10</c:v>
                </c:pt>
                <c:pt idx="1250">
                  <c:v>10</c:v>
                </c:pt>
                <c:pt idx="1251">
                  <c:v>10</c:v>
                </c:pt>
                <c:pt idx="1252">
                  <c:v>10</c:v>
                </c:pt>
                <c:pt idx="1253">
                  <c:v>10</c:v>
                </c:pt>
                <c:pt idx="1254">
                  <c:v>10</c:v>
                </c:pt>
                <c:pt idx="1255">
                  <c:v>10</c:v>
                </c:pt>
                <c:pt idx="1256">
                  <c:v>10</c:v>
                </c:pt>
                <c:pt idx="1257">
                  <c:v>10</c:v>
                </c:pt>
                <c:pt idx="1258">
                  <c:v>10</c:v>
                </c:pt>
                <c:pt idx="1259">
                  <c:v>10</c:v>
                </c:pt>
                <c:pt idx="1260">
                  <c:v>10</c:v>
                </c:pt>
                <c:pt idx="1261">
                  <c:v>10</c:v>
                </c:pt>
                <c:pt idx="1262">
                  <c:v>10</c:v>
                </c:pt>
                <c:pt idx="1263">
                  <c:v>10</c:v>
                </c:pt>
                <c:pt idx="1264">
                  <c:v>10</c:v>
                </c:pt>
                <c:pt idx="1265">
                  <c:v>10</c:v>
                </c:pt>
                <c:pt idx="1266">
                  <c:v>10</c:v>
                </c:pt>
                <c:pt idx="1267">
                  <c:v>10</c:v>
                </c:pt>
                <c:pt idx="1268">
                  <c:v>10</c:v>
                </c:pt>
                <c:pt idx="1269">
                  <c:v>10</c:v>
                </c:pt>
                <c:pt idx="1270">
                  <c:v>10</c:v>
                </c:pt>
                <c:pt idx="1271">
                  <c:v>10</c:v>
                </c:pt>
                <c:pt idx="1272">
                  <c:v>10</c:v>
                </c:pt>
                <c:pt idx="1273">
                  <c:v>10</c:v>
                </c:pt>
                <c:pt idx="1274">
                  <c:v>10</c:v>
                </c:pt>
                <c:pt idx="1275">
                  <c:v>10</c:v>
                </c:pt>
                <c:pt idx="1276">
                  <c:v>10</c:v>
                </c:pt>
                <c:pt idx="1277">
                  <c:v>10</c:v>
                </c:pt>
                <c:pt idx="1278">
                  <c:v>10</c:v>
                </c:pt>
                <c:pt idx="1279">
                  <c:v>10</c:v>
                </c:pt>
                <c:pt idx="1280">
                  <c:v>10</c:v>
                </c:pt>
                <c:pt idx="1281">
                  <c:v>10</c:v>
                </c:pt>
                <c:pt idx="1282">
                  <c:v>10</c:v>
                </c:pt>
                <c:pt idx="1283">
                  <c:v>10</c:v>
                </c:pt>
                <c:pt idx="1284">
                  <c:v>10</c:v>
                </c:pt>
                <c:pt idx="1285">
                  <c:v>10</c:v>
                </c:pt>
                <c:pt idx="1286">
                  <c:v>10</c:v>
                </c:pt>
                <c:pt idx="1287">
                  <c:v>10</c:v>
                </c:pt>
                <c:pt idx="1288">
                  <c:v>10</c:v>
                </c:pt>
                <c:pt idx="1289">
                  <c:v>10</c:v>
                </c:pt>
                <c:pt idx="1290">
                  <c:v>10</c:v>
                </c:pt>
                <c:pt idx="1291">
                  <c:v>10</c:v>
                </c:pt>
                <c:pt idx="1292">
                  <c:v>10</c:v>
                </c:pt>
                <c:pt idx="1293">
                  <c:v>10</c:v>
                </c:pt>
                <c:pt idx="1294">
                  <c:v>10</c:v>
                </c:pt>
                <c:pt idx="1295">
                  <c:v>10</c:v>
                </c:pt>
                <c:pt idx="1296">
                  <c:v>10</c:v>
                </c:pt>
                <c:pt idx="1297">
                  <c:v>10</c:v>
                </c:pt>
                <c:pt idx="1298">
                  <c:v>10</c:v>
                </c:pt>
                <c:pt idx="1299">
                  <c:v>10</c:v>
                </c:pt>
                <c:pt idx="1300">
                  <c:v>10</c:v>
                </c:pt>
                <c:pt idx="1301">
                  <c:v>10</c:v>
                </c:pt>
                <c:pt idx="1302">
                  <c:v>10</c:v>
                </c:pt>
                <c:pt idx="1303">
                  <c:v>10</c:v>
                </c:pt>
                <c:pt idx="1304">
                  <c:v>10</c:v>
                </c:pt>
                <c:pt idx="1305">
                  <c:v>10</c:v>
                </c:pt>
                <c:pt idx="1306">
                  <c:v>10</c:v>
                </c:pt>
                <c:pt idx="1307">
                  <c:v>10</c:v>
                </c:pt>
                <c:pt idx="1308">
                  <c:v>10</c:v>
                </c:pt>
                <c:pt idx="1309">
                  <c:v>10</c:v>
                </c:pt>
                <c:pt idx="1310">
                  <c:v>10</c:v>
                </c:pt>
                <c:pt idx="1311">
                  <c:v>10</c:v>
                </c:pt>
                <c:pt idx="1312">
                  <c:v>10</c:v>
                </c:pt>
                <c:pt idx="1313">
                  <c:v>10</c:v>
                </c:pt>
                <c:pt idx="1314">
                  <c:v>10</c:v>
                </c:pt>
                <c:pt idx="1315">
                  <c:v>10</c:v>
                </c:pt>
                <c:pt idx="1316">
                  <c:v>10</c:v>
                </c:pt>
                <c:pt idx="1317">
                  <c:v>10</c:v>
                </c:pt>
                <c:pt idx="1318">
                  <c:v>10</c:v>
                </c:pt>
                <c:pt idx="1319">
                  <c:v>10</c:v>
                </c:pt>
                <c:pt idx="1320">
                  <c:v>10</c:v>
                </c:pt>
                <c:pt idx="1321">
                  <c:v>10</c:v>
                </c:pt>
                <c:pt idx="1322">
                  <c:v>10</c:v>
                </c:pt>
                <c:pt idx="1323">
                  <c:v>10</c:v>
                </c:pt>
                <c:pt idx="1324">
                  <c:v>10</c:v>
                </c:pt>
                <c:pt idx="1325">
                  <c:v>10</c:v>
                </c:pt>
                <c:pt idx="1326">
                  <c:v>10</c:v>
                </c:pt>
                <c:pt idx="1327">
                  <c:v>10</c:v>
                </c:pt>
                <c:pt idx="1328">
                  <c:v>10</c:v>
                </c:pt>
                <c:pt idx="1329">
                  <c:v>10</c:v>
                </c:pt>
                <c:pt idx="1330">
                  <c:v>10</c:v>
                </c:pt>
                <c:pt idx="1331">
                  <c:v>10</c:v>
                </c:pt>
                <c:pt idx="1332">
                  <c:v>10</c:v>
                </c:pt>
                <c:pt idx="1333">
                  <c:v>10</c:v>
                </c:pt>
                <c:pt idx="1334">
                  <c:v>10</c:v>
                </c:pt>
                <c:pt idx="1335">
                  <c:v>10</c:v>
                </c:pt>
                <c:pt idx="1336">
                  <c:v>10</c:v>
                </c:pt>
                <c:pt idx="1337">
                  <c:v>10</c:v>
                </c:pt>
                <c:pt idx="1338">
                  <c:v>10</c:v>
                </c:pt>
                <c:pt idx="1339">
                  <c:v>10</c:v>
                </c:pt>
                <c:pt idx="1340">
                  <c:v>10</c:v>
                </c:pt>
                <c:pt idx="1341">
                  <c:v>10</c:v>
                </c:pt>
                <c:pt idx="1342">
                  <c:v>10</c:v>
                </c:pt>
                <c:pt idx="1343">
                  <c:v>10</c:v>
                </c:pt>
                <c:pt idx="1344">
                  <c:v>10</c:v>
                </c:pt>
                <c:pt idx="1345">
                  <c:v>10</c:v>
                </c:pt>
                <c:pt idx="1346">
                  <c:v>10</c:v>
                </c:pt>
                <c:pt idx="1347">
                  <c:v>10</c:v>
                </c:pt>
                <c:pt idx="1348">
                  <c:v>10</c:v>
                </c:pt>
                <c:pt idx="1349">
                  <c:v>10</c:v>
                </c:pt>
                <c:pt idx="1350">
                  <c:v>10</c:v>
                </c:pt>
                <c:pt idx="1351">
                  <c:v>10</c:v>
                </c:pt>
                <c:pt idx="1352">
                  <c:v>10</c:v>
                </c:pt>
                <c:pt idx="1353">
                  <c:v>10</c:v>
                </c:pt>
                <c:pt idx="1354">
                  <c:v>10</c:v>
                </c:pt>
                <c:pt idx="1355">
                  <c:v>10</c:v>
                </c:pt>
                <c:pt idx="1356">
                  <c:v>10</c:v>
                </c:pt>
                <c:pt idx="1357">
                  <c:v>10</c:v>
                </c:pt>
                <c:pt idx="1358">
                  <c:v>10</c:v>
                </c:pt>
                <c:pt idx="1359">
                  <c:v>10</c:v>
                </c:pt>
                <c:pt idx="1360">
                  <c:v>10</c:v>
                </c:pt>
                <c:pt idx="1361">
                  <c:v>10</c:v>
                </c:pt>
                <c:pt idx="1362">
                  <c:v>10</c:v>
                </c:pt>
                <c:pt idx="1363">
                  <c:v>10</c:v>
                </c:pt>
                <c:pt idx="1364">
                  <c:v>10</c:v>
                </c:pt>
                <c:pt idx="1365">
                  <c:v>10</c:v>
                </c:pt>
                <c:pt idx="1366">
                  <c:v>10</c:v>
                </c:pt>
                <c:pt idx="1367">
                  <c:v>10</c:v>
                </c:pt>
                <c:pt idx="1368">
                  <c:v>10</c:v>
                </c:pt>
                <c:pt idx="1369">
                  <c:v>10</c:v>
                </c:pt>
                <c:pt idx="1370">
                  <c:v>10</c:v>
                </c:pt>
                <c:pt idx="1371">
                  <c:v>10</c:v>
                </c:pt>
                <c:pt idx="1372">
                  <c:v>10</c:v>
                </c:pt>
                <c:pt idx="1373">
                  <c:v>10</c:v>
                </c:pt>
                <c:pt idx="1374">
                  <c:v>10</c:v>
                </c:pt>
                <c:pt idx="1375">
                  <c:v>10</c:v>
                </c:pt>
                <c:pt idx="1376">
                  <c:v>10</c:v>
                </c:pt>
                <c:pt idx="1377">
                  <c:v>10</c:v>
                </c:pt>
                <c:pt idx="1378">
                  <c:v>10</c:v>
                </c:pt>
                <c:pt idx="1379">
                  <c:v>10</c:v>
                </c:pt>
                <c:pt idx="1380">
                  <c:v>10</c:v>
                </c:pt>
                <c:pt idx="1381">
                  <c:v>10</c:v>
                </c:pt>
                <c:pt idx="1382">
                  <c:v>10</c:v>
                </c:pt>
                <c:pt idx="1383">
                  <c:v>10</c:v>
                </c:pt>
                <c:pt idx="1384">
                  <c:v>10</c:v>
                </c:pt>
                <c:pt idx="1385">
                  <c:v>10</c:v>
                </c:pt>
                <c:pt idx="1386">
                  <c:v>10</c:v>
                </c:pt>
                <c:pt idx="1387">
                  <c:v>10</c:v>
                </c:pt>
                <c:pt idx="1388">
                  <c:v>10</c:v>
                </c:pt>
                <c:pt idx="1389">
                  <c:v>10</c:v>
                </c:pt>
                <c:pt idx="1390">
                  <c:v>10</c:v>
                </c:pt>
                <c:pt idx="1391">
                  <c:v>10</c:v>
                </c:pt>
                <c:pt idx="1392">
                  <c:v>10</c:v>
                </c:pt>
                <c:pt idx="1393">
                  <c:v>10</c:v>
                </c:pt>
                <c:pt idx="1394">
                  <c:v>10</c:v>
                </c:pt>
                <c:pt idx="1395">
                  <c:v>10</c:v>
                </c:pt>
                <c:pt idx="1396">
                  <c:v>10</c:v>
                </c:pt>
                <c:pt idx="1397">
                  <c:v>10</c:v>
                </c:pt>
                <c:pt idx="1398">
                  <c:v>10</c:v>
                </c:pt>
                <c:pt idx="1399">
                  <c:v>10</c:v>
                </c:pt>
                <c:pt idx="1400">
                  <c:v>10</c:v>
                </c:pt>
                <c:pt idx="1401">
                  <c:v>10</c:v>
                </c:pt>
                <c:pt idx="1402">
                  <c:v>10</c:v>
                </c:pt>
                <c:pt idx="1403">
                  <c:v>10</c:v>
                </c:pt>
                <c:pt idx="1404">
                  <c:v>10</c:v>
                </c:pt>
                <c:pt idx="1405">
                  <c:v>10</c:v>
                </c:pt>
                <c:pt idx="1406">
                  <c:v>10</c:v>
                </c:pt>
                <c:pt idx="1407">
                  <c:v>10</c:v>
                </c:pt>
                <c:pt idx="1408">
                  <c:v>10</c:v>
                </c:pt>
                <c:pt idx="1409">
                  <c:v>10</c:v>
                </c:pt>
                <c:pt idx="1410">
                  <c:v>10</c:v>
                </c:pt>
                <c:pt idx="1411">
                  <c:v>10</c:v>
                </c:pt>
                <c:pt idx="1412">
                  <c:v>10</c:v>
                </c:pt>
                <c:pt idx="1413">
                  <c:v>10</c:v>
                </c:pt>
                <c:pt idx="1414">
                  <c:v>10</c:v>
                </c:pt>
                <c:pt idx="1415">
                  <c:v>10</c:v>
                </c:pt>
                <c:pt idx="1416">
                  <c:v>10</c:v>
                </c:pt>
                <c:pt idx="1417">
                  <c:v>10</c:v>
                </c:pt>
                <c:pt idx="1418">
                  <c:v>10</c:v>
                </c:pt>
                <c:pt idx="1419">
                  <c:v>10</c:v>
                </c:pt>
                <c:pt idx="1420">
                  <c:v>10</c:v>
                </c:pt>
                <c:pt idx="1421">
                  <c:v>10</c:v>
                </c:pt>
                <c:pt idx="1422">
                  <c:v>10</c:v>
                </c:pt>
                <c:pt idx="1423">
                  <c:v>10</c:v>
                </c:pt>
                <c:pt idx="1424">
                  <c:v>10</c:v>
                </c:pt>
                <c:pt idx="1425">
                  <c:v>10</c:v>
                </c:pt>
                <c:pt idx="1426">
                  <c:v>10</c:v>
                </c:pt>
                <c:pt idx="1427">
                  <c:v>10</c:v>
                </c:pt>
                <c:pt idx="1428">
                  <c:v>10</c:v>
                </c:pt>
                <c:pt idx="1429">
                  <c:v>10</c:v>
                </c:pt>
                <c:pt idx="1430">
                  <c:v>10</c:v>
                </c:pt>
                <c:pt idx="1431">
                  <c:v>10</c:v>
                </c:pt>
                <c:pt idx="1432">
                  <c:v>10</c:v>
                </c:pt>
                <c:pt idx="1433">
                  <c:v>10</c:v>
                </c:pt>
                <c:pt idx="1434">
                  <c:v>10</c:v>
                </c:pt>
                <c:pt idx="1435">
                  <c:v>10</c:v>
                </c:pt>
                <c:pt idx="1436">
                  <c:v>10</c:v>
                </c:pt>
                <c:pt idx="1437">
                  <c:v>10</c:v>
                </c:pt>
                <c:pt idx="1438">
                  <c:v>10</c:v>
                </c:pt>
                <c:pt idx="1439">
                  <c:v>10</c:v>
                </c:pt>
                <c:pt idx="1440">
                  <c:v>10</c:v>
                </c:pt>
                <c:pt idx="1441">
                  <c:v>10</c:v>
                </c:pt>
                <c:pt idx="1442">
                  <c:v>10</c:v>
                </c:pt>
                <c:pt idx="1443">
                  <c:v>10</c:v>
                </c:pt>
                <c:pt idx="1444">
                  <c:v>10</c:v>
                </c:pt>
                <c:pt idx="1445">
                  <c:v>10</c:v>
                </c:pt>
                <c:pt idx="1446">
                  <c:v>10</c:v>
                </c:pt>
                <c:pt idx="1447">
                  <c:v>10</c:v>
                </c:pt>
                <c:pt idx="1448">
                  <c:v>10</c:v>
                </c:pt>
                <c:pt idx="1449">
                  <c:v>10</c:v>
                </c:pt>
                <c:pt idx="1450">
                  <c:v>10</c:v>
                </c:pt>
                <c:pt idx="1451">
                  <c:v>10</c:v>
                </c:pt>
                <c:pt idx="1452">
                  <c:v>10</c:v>
                </c:pt>
                <c:pt idx="1453">
                  <c:v>10</c:v>
                </c:pt>
                <c:pt idx="1454">
                  <c:v>10</c:v>
                </c:pt>
                <c:pt idx="1455">
                  <c:v>10</c:v>
                </c:pt>
                <c:pt idx="1456">
                  <c:v>10</c:v>
                </c:pt>
                <c:pt idx="1457">
                  <c:v>10</c:v>
                </c:pt>
                <c:pt idx="1458">
                  <c:v>10</c:v>
                </c:pt>
                <c:pt idx="1459">
                  <c:v>10</c:v>
                </c:pt>
                <c:pt idx="1460">
                  <c:v>10</c:v>
                </c:pt>
                <c:pt idx="1461">
                  <c:v>10</c:v>
                </c:pt>
                <c:pt idx="1462">
                  <c:v>10</c:v>
                </c:pt>
                <c:pt idx="1463">
                  <c:v>10</c:v>
                </c:pt>
                <c:pt idx="1464">
                  <c:v>10</c:v>
                </c:pt>
                <c:pt idx="1465">
                  <c:v>10</c:v>
                </c:pt>
                <c:pt idx="1466">
                  <c:v>10</c:v>
                </c:pt>
                <c:pt idx="1467">
                  <c:v>10</c:v>
                </c:pt>
                <c:pt idx="1468">
                  <c:v>10</c:v>
                </c:pt>
                <c:pt idx="1469">
                  <c:v>10</c:v>
                </c:pt>
                <c:pt idx="1470">
                  <c:v>10</c:v>
                </c:pt>
                <c:pt idx="1471">
                  <c:v>10</c:v>
                </c:pt>
                <c:pt idx="1472">
                  <c:v>10</c:v>
                </c:pt>
                <c:pt idx="1473">
                  <c:v>10</c:v>
                </c:pt>
                <c:pt idx="1474">
                  <c:v>10</c:v>
                </c:pt>
                <c:pt idx="1475">
                  <c:v>10</c:v>
                </c:pt>
                <c:pt idx="1476">
                  <c:v>10</c:v>
                </c:pt>
                <c:pt idx="1477">
                  <c:v>10</c:v>
                </c:pt>
                <c:pt idx="1478">
                  <c:v>10</c:v>
                </c:pt>
                <c:pt idx="1479">
                  <c:v>10</c:v>
                </c:pt>
                <c:pt idx="1480">
                  <c:v>10</c:v>
                </c:pt>
                <c:pt idx="1481">
                  <c:v>10</c:v>
                </c:pt>
                <c:pt idx="1482">
                  <c:v>10</c:v>
                </c:pt>
                <c:pt idx="1483">
                  <c:v>10</c:v>
                </c:pt>
                <c:pt idx="1484">
                  <c:v>10</c:v>
                </c:pt>
                <c:pt idx="1485">
                  <c:v>10</c:v>
                </c:pt>
                <c:pt idx="1486">
                  <c:v>10</c:v>
                </c:pt>
                <c:pt idx="1487">
                  <c:v>10</c:v>
                </c:pt>
                <c:pt idx="1488">
                  <c:v>10</c:v>
                </c:pt>
                <c:pt idx="1489">
                  <c:v>10</c:v>
                </c:pt>
                <c:pt idx="1490">
                  <c:v>10</c:v>
                </c:pt>
                <c:pt idx="1491">
                  <c:v>10</c:v>
                </c:pt>
                <c:pt idx="1492">
                  <c:v>10</c:v>
                </c:pt>
                <c:pt idx="1493">
                  <c:v>10</c:v>
                </c:pt>
                <c:pt idx="1494">
                  <c:v>10</c:v>
                </c:pt>
                <c:pt idx="1495">
                  <c:v>10</c:v>
                </c:pt>
                <c:pt idx="1496">
                  <c:v>10</c:v>
                </c:pt>
                <c:pt idx="1497">
                  <c:v>10</c:v>
                </c:pt>
                <c:pt idx="1498">
                  <c:v>10</c:v>
                </c:pt>
                <c:pt idx="1499">
                  <c:v>10</c:v>
                </c:pt>
                <c:pt idx="1500">
                  <c:v>10</c:v>
                </c:pt>
                <c:pt idx="1501">
                  <c:v>10</c:v>
                </c:pt>
                <c:pt idx="1502">
                  <c:v>10</c:v>
                </c:pt>
                <c:pt idx="1503">
                  <c:v>10</c:v>
                </c:pt>
                <c:pt idx="1504">
                  <c:v>10</c:v>
                </c:pt>
                <c:pt idx="1505">
                  <c:v>10</c:v>
                </c:pt>
                <c:pt idx="1506">
                  <c:v>10</c:v>
                </c:pt>
                <c:pt idx="1507">
                  <c:v>10</c:v>
                </c:pt>
                <c:pt idx="1508">
                  <c:v>10</c:v>
                </c:pt>
                <c:pt idx="1509">
                  <c:v>10</c:v>
                </c:pt>
                <c:pt idx="1510">
                  <c:v>10</c:v>
                </c:pt>
                <c:pt idx="1511">
                  <c:v>10</c:v>
                </c:pt>
                <c:pt idx="1512">
                  <c:v>10</c:v>
                </c:pt>
                <c:pt idx="1513">
                  <c:v>10</c:v>
                </c:pt>
                <c:pt idx="1514">
                  <c:v>10</c:v>
                </c:pt>
                <c:pt idx="1515">
                  <c:v>10</c:v>
                </c:pt>
                <c:pt idx="1516">
                  <c:v>10</c:v>
                </c:pt>
                <c:pt idx="1517">
                  <c:v>10</c:v>
                </c:pt>
                <c:pt idx="1518">
                  <c:v>10</c:v>
                </c:pt>
                <c:pt idx="1519">
                  <c:v>10</c:v>
                </c:pt>
                <c:pt idx="1520">
                  <c:v>10</c:v>
                </c:pt>
                <c:pt idx="1521">
                  <c:v>10</c:v>
                </c:pt>
                <c:pt idx="1522">
                  <c:v>10</c:v>
                </c:pt>
                <c:pt idx="1523">
                  <c:v>10</c:v>
                </c:pt>
                <c:pt idx="1524">
                  <c:v>10</c:v>
                </c:pt>
                <c:pt idx="1525">
                  <c:v>10</c:v>
                </c:pt>
                <c:pt idx="1526">
                  <c:v>10</c:v>
                </c:pt>
                <c:pt idx="1527">
                  <c:v>10</c:v>
                </c:pt>
                <c:pt idx="1528">
                  <c:v>10</c:v>
                </c:pt>
                <c:pt idx="1529">
                  <c:v>10</c:v>
                </c:pt>
                <c:pt idx="1530">
                  <c:v>10</c:v>
                </c:pt>
                <c:pt idx="1531">
                  <c:v>10</c:v>
                </c:pt>
                <c:pt idx="1532">
                  <c:v>10</c:v>
                </c:pt>
                <c:pt idx="1533">
                  <c:v>10</c:v>
                </c:pt>
                <c:pt idx="1534">
                  <c:v>10</c:v>
                </c:pt>
                <c:pt idx="1535">
                  <c:v>10</c:v>
                </c:pt>
                <c:pt idx="1536">
                  <c:v>10</c:v>
                </c:pt>
                <c:pt idx="1537">
                  <c:v>10</c:v>
                </c:pt>
                <c:pt idx="1538">
                  <c:v>10</c:v>
                </c:pt>
                <c:pt idx="1539">
                  <c:v>10</c:v>
                </c:pt>
                <c:pt idx="1540">
                  <c:v>10</c:v>
                </c:pt>
                <c:pt idx="1541">
                  <c:v>10</c:v>
                </c:pt>
                <c:pt idx="1542">
                  <c:v>10</c:v>
                </c:pt>
                <c:pt idx="1543">
                  <c:v>10</c:v>
                </c:pt>
                <c:pt idx="1544">
                  <c:v>10</c:v>
                </c:pt>
                <c:pt idx="1545">
                  <c:v>10</c:v>
                </c:pt>
                <c:pt idx="1546">
                  <c:v>10</c:v>
                </c:pt>
                <c:pt idx="1547">
                  <c:v>10</c:v>
                </c:pt>
                <c:pt idx="1548">
                  <c:v>10</c:v>
                </c:pt>
                <c:pt idx="1549">
                  <c:v>10</c:v>
                </c:pt>
                <c:pt idx="1550">
                  <c:v>10</c:v>
                </c:pt>
                <c:pt idx="1551">
                  <c:v>10</c:v>
                </c:pt>
                <c:pt idx="1552">
                  <c:v>10</c:v>
                </c:pt>
                <c:pt idx="1553">
                  <c:v>10</c:v>
                </c:pt>
                <c:pt idx="1554">
                  <c:v>10</c:v>
                </c:pt>
                <c:pt idx="1555">
                  <c:v>10</c:v>
                </c:pt>
                <c:pt idx="1556">
                  <c:v>10</c:v>
                </c:pt>
                <c:pt idx="1557">
                  <c:v>10</c:v>
                </c:pt>
                <c:pt idx="1558">
                  <c:v>10</c:v>
                </c:pt>
                <c:pt idx="1559">
                  <c:v>10</c:v>
                </c:pt>
                <c:pt idx="1560">
                  <c:v>10</c:v>
                </c:pt>
                <c:pt idx="1561">
                  <c:v>10</c:v>
                </c:pt>
                <c:pt idx="1562">
                  <c:v>10</c:v>
                </c:pt>
                <c:pt idx="1563">
                  <c:v>10</c:v>
                </c:pt>
                <c:pt idx="1564">
                  <c:v>10</c:v>
                </c:pt>
                <c:pt idx="1565">
                  <c:v>10</c:v>
                </c:pt>
                <c:pt idx="1566">
                  <c:v>10</c:v>
                </c:pt>
                <c:pt idx="1567">
                  <c:v>10</c:v>
                </c:pt>
                <c:pt idx="1568">
                  <c:v>10</c:v>
                </c:pt>
                <c:pt idx="1569">
                  <c:v>10</c:v>
                </c:pt>
                <c:pt idx="1570">
                  <c:v>10</c:v>
                </c:pt>
                <c:pt idx="1571">
                  <c:v>10</c:v>
                </c:pt>
                <c:pt idx="1572">
                  <c:v>10</c:v>
                </c:pt>
                <c:pt idx="1573">
                  <c:v>10</c:v>
                </c:pt>
                <c:pt idx="1574">
                  <c:v>10</c:v>
                </c:pt>
                <c:pt idx="1575">
                  <c:v>10</c:v>
                </c:pt>
                <c:pt idx="1576">
                  <c:v>10</c:v>
                </c:pt>
                <c:pt idx="1577">
                  <c:v>10</c:v>
                </c:pt>
                <c:pt idx="1578">
                  <c:v>10</c:v>
                </c:pt>
                <c:pt idx="1579">
                  <c:v>10</c:v>
                </c:pt>
                <c:pt idx="1580">
                  <c:v>10</c:v>
                </c:pt>
                <c:pt idx="1581">
                  <c:v>10</c:v>
                </c:pt>
                <c:pt idx="1582">
                  <c:v>10</c:v>
                </c:pt>
                <c:pt idx="1583">
                  <c:v>10</c:v>
                </c:pt>
                <c:pt idx="1584">
                  <c:v>10</c:v>
                </c:pt>
                <c:pt idx="1585">
                  <c:v>10</c:v>
                </c:pt>
                <c:pt idx="1586">
                  <c:v>10</c:v>
                </c:pt>
                <c:pt idx="1587">
                  <c:v>10</c:v>
                </c:pt>
                <c:pt idx="1588">
                  <c:v>10</c:v>
                </c:pt>
                <c:pt idx="1589">
                  <c:v>10</c:v>
                </c:pt>
                <c:pt idx="1590">
                  <c:v>10</c:v>
                </c:pt>
                <c:pt idx="1591">
                  <c:v>10</c:v>
                </c:pt>
                <c:pt idx="1592">
                  <c:v>10</c:v>
                </c:pt>
                <c:pt idx="1593">
                  <c:v>10</c:v>
                </c:pt>
                <c:pt idx="1594">
                  <c:v>10</c:v>
                </c:pt>
                <c:pt idx="1595">
                  <c:v>10</c:v>
                </c:pt>
                <c:pt idx="1596">
                  <c:v>10</c:v>
                </c:pt>
                <c:pt idx="1597">
                  <c:v>10</c:v>
                </c:pt>
                <c:pt idx="1598">
                  <c:v>10</c:v>
                </c:pt>
                <c:pt idx="1599">
                  <c:v>10</c:v>
                </c:pt>
                <c:pt idx="1600">
                  <c:v>10</c:v>
                </c:pt>
                <c:pt idx="1601">
                  <c:v>10</c:v>
                </c:pt>
                <c:pt idx="1602">
                  <c:v>10</c:v>
                </c:pt>
                <c:pt idx="1603">
                  <c:v>10</c:v>
                </c:pt>
                <c:pt idx="1604">
                  <c:v>10</c:v>
                </c:pt>
                <c:pt idx="1605">
                  <c:v>10</c:v>
                </c:pt>
                <c:pt idx="1606">
                  <c:v>10</c:v>
                </c:pt>
                <c:pt idx="1607">
                  <c:v>10</c:v>
                </c:pt>
                <c:pt idx="1608">
                  <c:v>10</c:v>
                </c:pt>
                <c:pt idx="1609">
                  <c:v>10</c:v>
                </c:pt>
                <c:pt idx="1610">
                  <c:v>10</c:v>
                </c:pt>
                <c:pt idx="1611">
                  <c:v>10</c:v>
                </c:pt>
                <c:pt idx="1612">
                  <c:v>10</c:v>
                </c:pt>
                <c:pt idx="1613">
                  <c:v>10</c:v>
                </c:pt>
                <c:pt idx="1614">
                  <c:v>10</c:v>
                </c:pt>
                <c:pt idx="1615">
                  <c:v>10</c:v>
                </c:pt>
                <c:pt idx="1616">
                  <c:v>10</c:v>
                </c:pt>
                <c:pt idx="1617">
                  <c:v>10</c:v>
                </c:pt>
                <c:pt idx="1618">
                  <c:v>10</c:v>
                </c:pt>
                <c:pt idx="1619">
                  <c:v>10</c:v>
                </c:pt>
                <c:pt idx="1620">
                  <c:v>10</c:v>
                </c:pt>
                <c:pt idx="1621">
                  <c:v>10</c:v>
                </c:pt>
                <c:pt idx="1622">
                  <c:v>10</c:v>
                </c:pt>
                <c:pt idx="1623">
                  <c:v>10</c:v>
                </c:pt>
                <c:pt idx="1624">
                  <c:v>10</c:v>
                </c:pt>
                <c:pt idx="1625">
                  <c:v>10</c:v>
                </c:pt>
                <c:pt idx="1626">
                  <c:v>10</c:v>
                </c:pt>
                <c:pt idx="1627">
                  <c:v>10</c:v>
                </c:pt>
                <c:pt idx="1628">
                  <c:v>10</c:v>
                </c:pt>
                <c:pt idx="1629">
                  <c:v>10</c:v>
                </c:pt>
                <c:pt idx="1630">
                  <c:v>10</c:v>
                </c:pt>
                <c:pt idx="1631">
                  <c:v>10</c:v>
                </c:pt>
                <c:pt idx="1632">
                  <c:v>10</c:v>
                </c:pt>
                <c:pt idx="1633">
                  <c:v>10</c:v>
                </c:pt>
                <c:pt idx="1634">
                  <c:v>10</c:v>
                </c:pt>
                <c:pt idx="1635">
                  <c:v>10</c:v>
                </c:pt>
                <c:pt idx="1636">
                  <c:v>10</c:v>
                </c:pt>
                <c:pt idx="1637">
                  <c:v>10</c:v>
                </c:pt>
                <c:pt idx="1638">
                  <c:v>10</c:v>
                </c:pt>
                <c:pt idx="1639">
                  <c:v>10</c:v>
                </c:pt>
                <c:pt idx="1640">
                  <c:v>10</c:v>
                </c:pt>
                <c:pt idx="1641">
                  <c:v>10</c:v>
                </c:pt>
                <c:pt idx="1642">
                  <c:v>10</c:v>
                </c:pt>
                <c:pt idx="1643">
                  <c:v>10</c:v>
                </c:pt>
                <c:pt idx="1644">
                  <c:v>10</c:v>
                </c:pt>
                <c:pt idx="1645">
                  <c:v>10</c:v>
                </c:pt>
                <c:pt idx="1646">
                  <c:v>10</c:v>
                </c:pt>
                <c:pt idx="1647">
                  <c:v>10</c:v>
                </c:pt>
                <c:pt idx="1648">
                  <c:v>10</c:v>
                </c:pt>
                <c:pt idx="1649">
                  <c:v>10</c:v>
                </c:pt>
                <c:pt idx="1650">
                  <c:v>10</c:v>
                </c:pt>
                <c:pt idx="1651">
                  <c:v>10</c:v>
                </c:pt>
                <c:pt idx="1652">
                  <c:v>10</c:v>
                </c:pt>
                <c:pt idx="1653">
                  <c:v>10</c:v>
                </c:pt>
                <c:pt idx="1654">
                  <c:v>10</c:v>
                </c:pt>
                <c:pt idx="1655">
                  <c:v>10</c:v>
                </c:pt>
                <c:pt idx="1656">
                  <c:v>10</c:v>
                </c:pt>
                <c:pt idx="1657">
                  <c:v>10</c:v>
                </c:pt>
                <c:pt idx="1658">
                  <c:v>10</c:v>
                </c:pt>
                <c:pt idx="1659">
                  <c:v>10</c:v>
                </c:pt>
                <c:pt idx="1660">
                  <c:v>10</c:v>
                </c:pt>
                <c:pt idx="1661">
                  <c:v>10</c:v>
                </c:pt>
                <c:pt idx="1662">
                  <c:v>10</c:v>
                </c:pt>
                <c:pt idx="1663">
                  <c:v>10</c:v>
                </c:pt>
                <c:pt idx="1664">
                  <c:v>10</c:v>
                </c:pt>
                <c:pt idx="1665">
                  <c:v>10</c:v>
                </c:pt>
                <c:pt idx="1666">
                  <c:v>10</c:v>
                </c:pt>
                <c:pt idx="1667">
                  <c:v>10</c:v>
                </c:pt>
                <c:pt idx="1668">
                  <c:v>10</c:v>
                </c:pt>
                <c:pt idx="1669">
                  <c:v>10</c:v>
                </c:pt>
                <c:pt idx="1670">
                  <c:v>10</c:v>
                </c:pt>
                <c:pt idx="1671">
                  <c:v>10</c:v>
                </c:pt>
                <c:pt idx="1672">
                  <c:v>10</c:v>
                </c:pt>
                <c:pt idx="1673">
                  <c:v>10</c:v>
                </c:pt>
                <c:pt idx="1674">
                  <c:v>10</c:v>
                </c:pt>
                <c:pt idx="1675">
                  <c:v>10</c:v>
                </c:pt>
                <c:pt idx="1676">
                  <c:v>10</c:v>
                </c:pt>
                <c:pt idx="1677">
                  <c:v>10</c:v>
                </c:pt>
                <c:pt idx="1678">
                  <c:v>10</c:v>
                </c:pt>
                <c:pt idx="1679">
                  <c:v>10</c:v>
                </c:pt>
                <c:pt idx="1680">
                  <c:v>10</c:v>
                </c:pt>
                <c:pt idx="1681">
                  <c:v>10</c:v>
                </c:pt>
                <c:pt idx="1682">
                  <c:v>10</c:v>
                </c:pt>
                <c:pt idx="1683">
                  <c:v>10</c:v>
                </c:pt>
                <c:pt idx="1684">
                  <c:v>10</c:v>
                </c:pt>
                <c:pt idx="1685">
                  <c:v>10</c:v>
                </c:pt>
                <c:pt idx="1686">
                  <c:v>10</c:v>
                </c:pt>
                <c:pt idx="1687">
                  <c:v>10</c:v>
                </c:pt>
                <c:pt idx="1688">
                  <c:v>10</c:v>
                </c:pt>
                <c:pt idx="1689">
                  <c:v>10</c:v>
                </c:pt>
                <c:pt idx="1690">
                  <c:v>10</c:v>
                </c:pt>
                <c:pt idx="1691">
                  <c:v>10</c:v>
                </c:pt>
                <c:pt idx="1692">
                  <c:v>10</c:v>
                </c:pt>
                <c:pt idx="1693">
                  <c:v>10</c:v>
                </c:pt>
                <c:pt idx="1694">
                  <c:v>10</c:v>
                </c:pt>
                <c:pt idx="1695">
                  <c:v>10</c:v>
                </c:pt>
                <c:pt idx="1696">
                  <c:v>10</c:v>
                </c:pt>
                <c:pt idx="1697">
                  <c:v>10</c:v>
                </c:pt>
                <c:pt idx="1698">
                  <c:v>10</c:v>
                </c:pt>
                <c:pt idx="1699">
                  <c:v>10</c:v>
                </c:pt>
                <c:pt idx="1700">
                  <c:v>10</c:v>
                </c:pt>
                <c:pt idx="1701">
                  <c:v>10</c:v>
                </c:pt>
                <c:pt idx="1702">
                  <c:v>10</c:v>
                </c:pt>
                <c:pt idx="1703">
                  <c:v>10</c:v>
                </c:pt>
                <c:pt idx="1704">
                  <c:v>10</c:v>
                </c:pt>
                <c:pt idx="1705">
                  <c:v>10</c:v>
                </c:pt>
                <c:pt idx="1706">
                  <c:v>10</c:v>
                </c:pt>
                <c:pt idx="1707">
                  <c:v>10</c:v>
                </c:pt>
                <c:pt idx="1708">
                  <c:v>10</c:v>
                </c:pt>
                <c:pt idx="1709">
                  <c:v>10</c:v>
                </c:pt>
                <c:pt idx="1710">
                  <c:v>10</c:v>
                </c:pt>
                <c:pt idx="1711">
                  <c:v>10</c:v>
                </c:pt>
                <c:pt idx="1712">
                  <c:v>10</c:v>
                </c:pt>
                <c:pt idx="1713">
                  <c:v>10</c:v>
                </c:pt>
                <c:pt idx="1714">
                  <c:v>10</c:v>
                </c:pt>
                <c:pt idx="1715">
                  <c:v>10</c:v>
                </c:pt>
                <c:pt idx="1716">
                  <c:v>10</c:v>
                </c:pt>
                <c:pt idx="1717">
                  <c:v>10</c:v>
                </c:pt>
                <c:pt idx="1718">
                  <c:v>10</c:v>
                </c:pt>
                <c:pt idx="1719">
                  <c:v>10</c:v>
                </c:pt>
                <c:pt idx="1720">
                  <c:v>10</c:v>
                </c:pt>
                <c:pt idx="1721">
                  <c:v>10</c:v>
                </c:pt>
                <c:pt idx="1722">
                  <c:v>10</c:v>
                </c:pt>
                <c:pt idx="1723">
                  <c:v>10</c:v>
                </c:pt>
                <c:pt idx="1724">
                  <c:v>10</c:v>
                </c:pt>
                <c:pt idx="1725">
                  <c:v>10</c:v>
                </c:pt>
                <c:pt idx="1726">
                  <c:v>10</c:v>
                </c:pt>
                <c:pt idx="1727">
                  <c:v>10</c:v>
                </c:pt>
                <c:pt idx="1728">
                  <c:v>10</c:v>
                </c:pt>
                <c:pt idx="1729">
                  <c:v>10</c:v>
                </c:pt>
                <c:pt idx="1730">
                  <c:v>10</c:v>
                </c:pt>
                <c:pt idx="1731">
                  <c:v>10</c:v>
                </c:pt>
                <c:pt idx="1732">
                  <c:v>10</c:v>
                </c:pt>
                <c:pt idx="1733">
                  <c:v>10</c:v>
                </c:pt>
                <c:pt idx="1734">
                  <c:v>10</c:v>
                </c:pt>
                <c:pt idx="1735">
                  <c:v>10</c:v>
                </c:pt>
                <c:pt idx="1736">
                  <c:v>10</c:v>
                </c:pt>
                <c:pt idx="1737">
                  <c:v>10</c:v>
                </c:pt>
                <c:pt idx="1738">
                  <c:v>10</c:v>
                </c:pt>
                <c:pt idx="1739">
                  <c:v>10</c:v>
                </c:pt>
                <c:pt idx="1740">
                  <c:v>10</c:v>
                </c:pt>
                <c:pt idx="1741">
                  <c:v>10</c:v>
                </c:pt>
                <c:pt idx="1742">
                  <c:v>10</c:v>
                </c:pt>
                <c:pt idx="1743">
                  <c:v>10</c:v>
                </c:pt>
                <c:pt idx="1744">
                  <c:v>10</c:v>
                </c:pt>
                <c:pt idx="1745">
                  <c:v>10</c:v>
                </c:pt>
                <c:pt idx="1746">
                  <c:v>10</c:v>
                </c:pt>
                <c:pt idx="1747">
                  <c:v>10</c:v>
                </c:pt>
                <c:pt idx="1748">
                  <c:v>10</c:v>
                </c:pt>
                <c:pt idx="1749">
                  <c:v>10</c:v>
                </c:pt>
                <c:pt idx="1750">
                  <c:v>10</c:v>
                </c:pt>
                <c:pt idx="1751">
                  <c:v>10</c:v>
                </c:pt>
                <c:pt idx="1752">
                  <c:v>10</c:v>
                </c:pt>
                <c:pt idx="1753">
                  <c:v>10</c:v>
                </c:pt>
                <c:pt idx="1754">
                  <c:v>10</c:v>
                </c:pt>
                <c:pt idx="1755">
                  <c:v>10</c:v>
                </c:pt>
                <c:pt idx="1756">
                  <c:v>10</c:v>
                </c:pt>
                <c:pt idx="1757">
                  <c:v>10</c:v>
                </c:pt>
                <c:pt idx="1758">
                  <c:v>10</c:v>
                </c:pt>
                <c:pt idx="1759">
                  <c:v>10</c:v>
                </c:pt>
                <c:pt idx="1760">
                  <c:v>10</c:v>
                </c:pt>
                <c:pt idx="1761">
                  <c:v>10</c:v>
                </c:pt>
                <c:pt idx="1762">
                  <c:v>10</c:v>
                </c:pt>
                <c:pt idx="1763">
                  <c:v>10</c:v>
                </c:pt>
                <c:pt idx="1764">
                  <c:v>10</c:v>
                </c:pt>
                <c:pt idx="1765">
                  <c:v>10</c:v>
                </c:pt>
                <c:pt idx="1766">
                  <c:v>10</c:v>
                </c:pt>
                <c:pt idx="1767">
                  <c:v>10</c:v>
                </c:pt>
                <c:pt idx="1768">
                  <c:v>10</c:v>
                </c:pt>
                <c:pt idx="1769">
                  <c:v>10</c:v>
                </c:pt>
                <c:pt idx="1770">
                  <c:v>10</c:v>
                </c:pt>
                <c:pt idx="1771">
                  <c:v>10</c:v>
                </c:pt>
                <c:pt idx="1772">
                  <c:v>10</c:v>
                </c:pt>
                <c:pt idx="1773">
                  <c:v>10</c:v>
                </c:pt>
                <c:pt idx="1774">
                  <c:v>10</c:v>
                </c:pt>
                <c:pt idx="1775">
                  <c:v>10</c:v>
                </c:pt>
                <c:pt idx="1776">
                  <c:v>10</c:v>
                </c:pt>
                <c:pt idx="1777">
                  <c:v>10</c:v>
                </c:pt>
                <c:pt idx="1778">
                  <c:v>10</c:v>
                </c:pt>
                <c:pt idx="1779">
                  <c:v>10</c:v>
                </c:pt>
                <c:pt idx="1780">
                  <c:v>10</c:v>
                </c:pt>
                <c:pt idx="1781">
                  <c:v>10</c:v>
                </c:pt>
                <c:pt idx="1782">
                  <c:v>10</c:v>
                </c:pt>
                <c:pt idx="1783">
                  <c:v>10</c:v>
                </c:pt>
                <c:pt idx="1784">
                  <c:v>10</c:v>
                </c:pt>
                <c:pt idx="1785">
                  <c:v>10</c:v>
                </c:pt>
                <c:pt idx="1786">
                  <c:v>10</c:v>
                </c:pt>
                <c:pt idx="1787">
                  <c:v>10</c:v>
                </c:pt>
                <c:pt idx="1788">
                  <c:v>10</c:v>
                </c:pt>
                <c:pt idx="1789">
                  <c:v>10</c:v>
                </c:pt>
                <c:pt idx="1790">
                  <c:v>10</c:v>
                </c:pt>
                <c:pt idx="1791">
                  <c:v>10</c:v>
                </c:pt>
                <c:pt idx="1792">
                  <c:v>10</c:v>
                </c:pt>
                <c:pt idx="1793">
                  <c:v>10</c:v>
                </c:pt>
                <c:pt idx="1794">
                  <c:v>10</c:v>
                </c:pt>
                <c:pt idx="1795">
                  <c:v>10</c:v>
                </c:pt>
                <c:pt idx="1796">
                  <c:v>10</c:v>
                </c:pt>
                <c:pt idx="1797">
                  <c:v>10</c:v>
                </c:pt>
                <c:pt idx="1798">
                  <c:v>10</c:v>
                </c:pt>
                <c:pt idx="1799">
                  <c:v>10</c:v>
                </c:pt>
                <c:pt idx="1800">
                  <c:v>10</c:v>
                </c:pt>
                <c:pt idx="1801">
                  <c:v>10</c:v>
                </c:pt>
                <c:pt idx="1802">
                  <c:v>10</c:v>
                </c:pt>
                <c:pt idx="1803">
                  <c:v>10</c:v>
                </c:pt>
                <c:pt idx="1804">
                  <c:v>10</c:v>
                </c:pt>
                <c:pt idx="1805">
                  <c:v>10</c:v>
                </c:pt>
                <c:pt idx="1806">
                  <c:v>10</c:v>
                </c:pt>
                <c:pt idx="1807">
                  <c:v>10</c:v>
                </c:pt>
                <c:pt idx="1808">
                  <c:v>10</c:v>
                </c:pt>
                <c:pt idx="1809">
                  <c:v>10</c:v>
                </c:pt>
                <c:pt idx="1810">
                  <c:v>10</c:v>
                </c:pt>
                <c:pt idx="1811">
                  <c:v>10</c:v>
                </c:pt>
                <c:pt idx="1812">
                  <c:v>10</c:v>
                </c:pt>
                <c:pt idx="1813">
                  <c:v>10</c:v>
                </c:pt>
                <c:pt idx="1814">
                  <c:v>10</c:v>
                </c:pt>
                <c:pt idx="1815">
                  <c:v>10</c:v>
                </c:pt>
                <c:pt idx="1816">
                  <c:v>10</c:v>
                </c:pt>
                <c:pt idx="1817">
                  <c:v>10</c:v>
                </c:pt>
                <c:pt idx="1818">
                  <c:v>10</c:v>
                </c:pt>
                <c:pt idx="1819">
                  <c:v>10</c:v>
                </c:pt>
                <c:pt idx="1820">
                  <c:v>10</c:v>
                </c:pt>
                <c:pt idx="1821">
                  <c:v>10</c:v>
                </c:pt>
                <c:pt idx="1822">
                  <c:v>10</c:v>
                </c:pt>
                <c:pt idx="1823">
                  <c:v>10</c:v>
                </c:pt>
                <c:pt idx="1824">
                  <c:v>10</c:v>
                </c:pt>
                <c:pt idx="1825">
                  <c:v>10</c:v>
                </c:pt>
                <c:pt idx="1826">
                  <c:v>10</c:v>
                </c:pt>
                <c:pt idx="1827">
                  <c:v>10</c:v>
                </c:pt>
                <c:pt idx="1828">
                  <c:v>10</c:v>
                </c:pt>
                <c:pt idx="1829">
                  <c:v>10</c:v>
                </c:pt>
                <c:pt idx="1830">
                  <c:v>10</c:v>
                </c:pt>
                <c:pt idx="1831">
                  <c:v>10</c:v>
                </c:pt>
                <c:pt idx="1832">
                  <c:v>10</c:v>
                </c:pt>
                <c:pt idx="1833">
                  <c:v>10</c:v>
                </c:pt>
                <c:pt idx="1834">
                  <c:v>10</c:v>
                </c:pt>
                <c:pt idx="1835">
                  <c:v>10</c:v>
                </c:pt>
                <c:pt idx="1836">
                  <c:v>10</c:v>
                </c:pt>
                <c:pt idx="1837">
                  <c:v>10</c:v>
                </c:pt>
                <c:pt idx="1838">
                  <c:v>10</c:v>
                </c:pt>
                <c:pt idx="1839">
                  <c:v>10</c:v>
                </c:pt>
                <c:pt idx="1840">
                  <c:v>10</c:v>
                </c:pt>
                <c:pt idx="1841">
                  <c:v>10</c:v>
                </c:pt>
                <c:pt idx="1842">
                  <c:v>10</c:v>
                </c:pt>
                <c:pt idx="1843">
                  <c:v>10</c:v>
                </c:pt>
                <c:pt idx="1844">
                  <c:v>10</c:v>
                </c:pt>
                <c:pt idx="1845">
                  <c:v>10</c:v>
                </c:pt>
                <c:pt idx="1846">
                  <c:v>10</c:v>
                </c:pt>
                <c:pt idx="1847">
                  <c:v>10</c:v>
                </c:pt>
                <c:pt idx="1848">
                  <c:v>10</c:v>
                </c:pt>
                <c:pt idx="1849">
                  <c:v>10</c:v>
                </c:pt>
                <c:pt idx="1850">
                  <c:v>10</c:v>
                </c:pt>
                <c:pt idx="1851">
                  <c:v>10</c:v>
                </c:pt>
                <c:pt idx="1852">
                  <c:v>10</c:v>
                </c:pt>
                <c:pt idx="1853">
                  <c:v>10</c:v>
                </c:pt>
                <c:pt idx="1854">
                  <c:v>10</c:v>
                </c:pt>
                <c:pt idx="1855">
                  <c:v>10</c:v>
                </c:pt>
                <c:pt idx="1856">
                  <c:v>10</c:v>
                </c:pt>
                <c:pt idx="1857">
                  <c:v>10</c:v>
                </c:pt>
                <c:pt idx="1858">
                  <c:v>10</c:v>
                </c:pt>
                <c:pt idx="1859">
                  <c:v>10</c:v>
                </c:pt>
                <c:pt idx="1860">
                  <c:v>10</c:v>
                </c:pt>
                <c:pt idx="1861">
                  <c:v>10</c:v>
                </c:pt>
                <c:pt idx="1862">
                  <c:v>10</c:v>
                </c:pt>
                <c:pt idx="1863">
                  <c:v>10</c:v>
                </c:pt>
                <c:pt idx="1864">
                  <c:v>10</c:v>
                </c:pt>
                <c:pt idx="1865">
                  <c:v>10</c:v>
                </c:pt>
                <c:pt idx="1866">
                  <c:v>10</c:v>
                </c:pt>
                <c:pt idx="1867">
                  <c:v>10</c:v>
                </c:pt>
                <c:pt idx="1868">
                  <c:v>10</c:v>
                </c:pt>
                <c:pt idx="1869">
                  <c:v>10</c:v>
                </c:pt>
                <c:pt idx="1870">
                  <c:v>10</c:v>
                </c:pt>
                <c:pt idx="1871">
                  <c:v>10</c:v>
                </c:pt>
                <c:pt idx="1872">
                  <c:v>10</c:v>
                </c:pt>
                <c:pt idx="1873">
                  <c:v>10</c:v>
                </c:pt>
                <c:pt idx="1874">
                  <c:v>10</c:v>
                </c:pt>
                <c:pt idx="1875">
                  <c:v>10</c:v>
                </c:pt>
                <c:pt idx="1876">
                  <c:v>10</c:v>
                </c:pt>
                <c:pt idx="1877">
                  <c:v>10</c:v>
                </c:pt>
                <c:pt idx="1878">
                  <c:v>10</c:v>
                </c:pt>
                <c:pt idx="1879">
                  <c:v>10</c:v>
                </c:pt>
                <c:pt idx="1880">
                  <c:v>10</c:v>
                </c:pt>
                <c:pt idx="1881">
                  <c:v>10</c:v>
                </c:pt>
                <c:pt idx="1882">
                  <c:v>10</c:v>
                </c:pt>
                <c:pt idx="1883">
                  <c:v>10</c:v>
                </c:pt>
                <c:pt idx="1884">
                  <c:v>10</c:v>
                </c:pt>
                <c:pt idx="1885">
                  <c:v>10</c:v>
                </c:pt>
                <c:pt idx="1886">
                  <c:v>10</c:v>
                </c:pt>
                <c:pt idx="1887">
                  <c:v>10</c:v>
                </c:pt>
                <c:pt idx="1888">
                  <c:v>10</c:v>
                </c:pt>
                <c:pt idx="1889">
                  <c:v>10</c:v>
                </c:pt>
                <c:pt idx="1890">
                  <c:v>10</c:v>
                </c:pt>
                <c:pt idx="1891">
                  <c:v>10</c:v>
                </c:pt>
                <c:pt idx="1892">
                  <c:v>10</c:v>
                </c:pt>
                <c:pt idx="1893">
                  <c:v>10</c:v>
                </c:pt>
                <c:pt idx="1894">
                  <c:v>10</c:v>
                </c:pt>
                <c:pt idx="1895">
                  <c:v>10</c:v>
                </c:pt>
                <c:pt idx="1896">
                  <c:v>10</c:v>
                </c:pt>
                <c:pt idx="1897">
                  <c:v>10</c:v>
                </c:pt>
                <c:pt idx="1898">
                  <c:v>10</c:v>
                </c:pt>
                <c:pt idx="1899">
                  <c:v>10</c:v>
                </c:pt>
                <c:pt idx="1900">
                  <c:v>10</c:v>
                </c:pt>
                <c:pt idx="1901">
                  <c:v>10</c:v>
                </c:pt>
                <c:pt idx="1902">
                  <c:v>10</c:v>
                </c:pt>
                <c:pt idx="1903">
                  <c:v>10</c:v>
                </c:pt>
                <c:pt idx="1904">
                  <c:v>10</c:v>
                </c:pt>
                <c:pt idx="1905">
                  <c:v>10</c:v>
                </c:pt>
                <c:pt idx="1906">
                  <c:v>10</c:v>
                </c:pt>
                <c:pt idx="1907">
                  <c:v>10</c:v>
                </c:pt>
                <c:pt idx="1908">
                  <c:v>10</c:v>
                </c:pt>
                <c:pt idx="1909">
                  <c:v>10</c:v>
                </c:pt>
                <c:pt idx="1910">
                  <c:v>10</c:v>
                </c:pt>
                <c:pt idx="1911">
                  <c:v>10</c:v>
                </c:pt>
                <c:pt idx="1912">
                  <c:v>10</c:v>
                </c:pt>
                <c:pt idx="1913">
                  <c:v>10</c:v>
                </c:pt>
                <c:pt idx="1914">
                  <c:v>10</c:v>
                </c:pt>
                <c:pt idx="1915">
                  <c:v>10</c:v>
                </c:pt>
                <c:pt idx="1916">
                  <c:v>10</c:v>
                </c:pt>
                <c:pt idx="1917">
                  <c:v>10</c:v>
                </c:pt>
                <c:pt idx="1918">
                  <c:v>10</c:v>
                </c:pt>
                <c:pt idx="1919">
                  <c:v>10</c:v>
                </c:pt>
                <c:pt idx="1920">
                  <c:v>10</c:v>
                </c:pt>
                <c:pt idx="1921">
                  <c:v>10</c:v>
                </c:pt>
                <c:pt idx="1922">
                  <c:v>10</c:v>
                </c:pt>
                <c:pt idx="1923">
                  <c:v>10</c:v>
                </c:pt>
                <c:pt idx="1924">
                  <c:v>10</c:v>
                </c:pt>
                <c:pt idx="1925">
                  <c:v>10</c:v>
                </c:pt>
                <c:pt idx="1926">
                  <c:v>10</c:v>
                </c:pt>
                <c:pt idx="1927">
                  <c:v>10</c:v>
                </c:pt>
                <c:pt idx="1928">
                  <c:v>10</c:v>
                </c:pt>
                <c:pt idx="1929">
                  <c:v>10</c:v>
                </c:pt>
                <c:pt idx="1930">
                  <c:v>10</c:v>
                </c:pt>
                <c:pt idx="1931">
                  <c:v>10</c:v>
                </c:pt>
                <c:pt idx="1932">
                  <c:v>10</c:v>
                </c:pt>
                <c:pt idx="1933">
                  <c:v>10</c:v>
                </c:pt>
                <c:pt idx="1934">
                  <c:v>10</c:v>
                </c:pt>
                <c:pt idx="1935">
                  <c:v>10</c:v>
                </c:pt>
                <c:pt idx="1936">
                  <c:v>10</c:v>
                </c:pt>
                <c:pt idx="1937">
                  <c:v>10</c:v>
                </c:pt>
                <c:pt idx="1938">
                  <c:v>10</c:v>
                </c:pt>
                <c:pt idx="1939">
                  <c:v>10</c:v>
                </c:pt>
                <c:pt idx="1940">
                  <c:v>10</c:v>
                </c:pt>
                <c:pt idx="1941">
                  <c:v>10</c:v>
                </c:pt>
                <c:pt idx="1942">
                  <c:v>10</c:v>
                </c:pt>
                <c:pt idx="1943">
                  <c:v>10</c:v>
                </c:pt>
                <c:pt idx="1944">
                  <c:v>10</c:v>
                </c:pt>
                <c:pt idx="1945">
                  <c:v>10</c:v>
                </c:pt>
                <c:pt idx="1946">
                  <c:v>10</c:v>
                </c:pt>
                <c:pt idx="1947">
                  <c:v>10</c:v>
                </c:pt>
                <c:pt idx="1948">
                  <c:v>10</c:v>
                </c:pt>
                <c:pt idx="1949">
                  <c:v>10</c:v>
                </c:pt>
                <c:pt idx="1950">
                  <c:v>10</c:v>
                </c:pt>
                <c:pt idx="1951">
                  <c:v>10</c:v>
                </c:pt>
                <c:pt idx="1952">
                  <c:v>10</c:v>
                </c:pt>
                <c:pt idx="1953">
                  <c:v>10</c:v>
                </c:pt>
                <c:pt idx="1954">
                  <c:v>10</c:v>
                </c:pt>
                <c:pt idx="1955">
                  <c:v>10</c:v>
                </c:pt>
                <c:pt idx="1956">
                  <c:v>10</c:v>
                </c:pt>
                <c:pt idx="1957">
                  <c:v>10</c:v>
                </c:pt>
                <c:pt idx="1958">
                  <c:v>10</c:v>
                </c:pt>
                <c:pt idx="1959">
                  <c:v>10</c:v>
                </c:pt>
                <c:pt idx="1960">
                  <c:v>10</c:v>
                </c:pt>
                <c:pt idx="1961">
                  <c:v>10</c:v>
                </c:pt>
                <c:pt idx="1962">
                  <c:v>10</c:v>
                </c:pt>
                <c:pt idx="1963">
                  <c:v>10</c:v>
                </c:pt>
                <c:pt idx="1964">
                  <c:v>10</c:v>
                </c:pt>
                <c:pt idx="1965">
                  <c:v>10</c:v>
                </c:pt>
                <c:pt idx="1966">
                  <c:v>10</c:v>
                </c:pt>
                <c:pt idx="1967">
                  <c:v>10</c:v>
                </c:pt>
                <c:pt idx="1968">
                  <c:v>10</c:v>
                </c:pt>
                <c:pt idx="1969">
                  <c:v>10</c:v>
                </c:pt>
                <c:pt idx="1970">
                  <c:v>10</c:v>
                </c:pt>
                <c:pt idx="1971">
                  <c:v>10</c:v>
                </c:pt>
                <c:pt idx="1972">
                  <c:v>10</c:v>
                </c:pt>
                <c:pt idx="1973">
                  <c:v>10</c:v>
                </c:pt>
                <c:pt idx="1974">
                  <c:v>10</c:v>
                </c:pt>
                <c:pt idx="1975">
                  <c:v>10</c:v>
                </c:pt>
                <c:pt idx="1976">
                  <c:v>10</c:v>
                </c:pt>
                <c:pt idx="1977">
                  <c:v>10</c:v>
                </c:pt>
                <c:pt idx="1978">
                  <c:v>10</c:v>
                </c:pt>
                <c:pt idx="1979">
                  <c:v>10</c:v>
                </c:pt>
                <c:pt idx="1980">
                  <c:v>10</c:v>
                </c:pt>
                <c:pt idx="1981">
                  <c:v>10</c:v>
                </c:pt>
                <c:pt idx="1982">
                  <c:v>10</c:v>
                </c:pt>
                <c:pt idx="1983">
                  <c:v>10</c:v>
                </c:pt>
                <c:pt idx="1984">
                  <c:v>10</c:v>
                </c:pt>
                <c:pt idx="1985">
                  <c:v>10</c:v>
                </c:pt>
                <c:pt idx="1986">
                  <c:v>10</c:v>
                </c:pt>
                <c:pt idx="1987">
                  <c:v>10</c:v>
                </c:pt>
                <c:pt idx="1988">
                  <c:v>10</c:v>
                </c:pt>
                <c:pt idx="1989">
                  <c:v>10</c:v>
                </c:pt>
                <c:pt idx="1990">
                  <c:v>10</c:v>
                </c:pt>
                <c:pt idx="1991">
                  <c:v>10</c:v>
                </c:pt>
                <c:pt idx="1992">
                  <c:v>10</c:v>
                </c:pt>
                <c:pt idx="1993">
                  <c:v>10</c:v>
                </c:pt>
                <c:pt idx="1994">
                  <c:v>10</c:v>
                </c:pt>
                <c:pt idx="1995">
                  <c:v>10</c:v>
                </c:pt>
                <c:pt idx="1996">
                  <c:v>10</c:v>
                </c:pt>
                <c:pt idx="1997">
                  <c:v>10</c:v>
                </c:pt>
                <c:pt idx="1998">
                  <c:v>10</c:v>
                </c:pt>
                <c:pt idx="1999">
                  <c:v>10</c:v>
                </c:pt>
                <c:pt idx="2000">
                  <c:v>10</c:v>
                </c:pt>
                <c:pt idx="2001">
                  <c:v>10</c:v>
                </c:pt>
                <c:pt idx="2002">
                  <c:v>10</c:v>
                </c:pt>
                <c:pt idx="2003">
                  <c:v>10</c:v>
                </c:pt>
                <c:pt idx="2004">
                  <c:v>10</c:v>
                </c:pt>
                <c:pt idx="2005">
                  <c:v>10</c:v>
                </c:pt>
                <c:pt idx="2006">
                  <c:v>10</c:v>
                </c:pt>
                <c:pt idx="2007">
                  <c:v>10</c:v>
                </c:pt>
                <c:pt idx="2008">
                  <c:v>10</c:v>
                </c:pt>
                <c:pt idx="2009">
                  <c:v>10</c:v>
                </c:pt>
                <c:pt idx="2010">
                  <c:v>10</c:v>
                </c:pt>
                <c:pt idx="2011">
                  <c:v>10</c:v>
                </c:pt>
                <c:pt idx="2012">
                  <c:v>10</c:v>
                </c:pt>
                <c:pt idx="2013">
                  <c:v>10</c:v>
                </c:pt>
                <c:pt idx="2014">
                  <c:v>10</c:v>
                </c:pt>
                <c:pt idx="2015">
                  <c:v>10</c:v>
                </c:pt>
                <c:pt idx="2016">
                  <c:v>10</c:v>
                </c:pt>
                <c:pt idx="2017">
                  <c:v>10</c:v>
                </c:pt>
                <c:pt idx="2018">
                  <c:v>10</c:v>
                </c:pt>
                <c:pt idx="2019">
                  <c:v>10</c:v>
                </c:pt>
                <c:pt idx="2020">
                  <c:v>10</c:v>
                </c:pt>
                <c:pt idx="2021">
                  <c:v>10</c:v>
                </c:pt>
                <c:pt idx="2022">
                  <c:v>10</c:v>
                </c:pt>
                <c:pt idx="2023">
                  <c:v>10</c:v>
                </c:pt>
                <c:pt idx="2024">
                  <c:v>10</c:v>
                </c:pt>
                <c:pt idx="2025">
                  <c:v>10</c:v>
                </c:pt>
                <c:pt idx="2026">
                  <c:v>10</c:v>
                </c:pt>
                <c:pt idx="2027">
                  <c:v>10</c:v>
                </c:pt>
                <c:pt idx="2028">
                  <c:v>10</c:v>
                </c:pt>
                <c:pt idx="2029">
                  <c:v>10</c:v>
                </c:pt>
                <c:pt idx="2030">
                  <c:v>10</c:v>
                </c:pt>
                <c:pt idx="2031">
                  <c:v>10</c:v>
                </c:pt>
                <c:pt idx="2032">
                  <c:v>10</c:v>
                </c:pt>
                <c:pt idx="2033">
                  <c:v>10</c:v>
                </c:pt>
                <c:pt idx="2034">
                  <c:v>10</c:v>
                </c:pt>
                <c:pt idx="2035">
                  <c:v>10</c:v>
                </c:pt>
                <c:pt idx="2036">
                  <c:v>10</c:v>
                </c:pt>
                <c:pt idx="2037">
                  <c:v>10</c:v>
                </c:pt>
                <c:pt idx="2038">
                  <c:v>10</c:v>
                </c:pt>
                <c:pt idx="2039">
                  <c:v>10</c:v>
                </c:pt>
                <c:pt idx="2040">
                  <c:v>10</c:v>
                </c:pt>
                <c:pt idx="2041">
                  <c:v>10</c:v>
                </c:pt>
                <c:pt idx="2042">
                  <c:v>10</c:v>
                </c:pt>
                <c:pt idx="2043">
                  <c:v>10</c:v>
                </c:pt>
                <c:pt idx="2044">
                  <c:v>10</c:v>
                </c:pt>
                <c:pt idx="2045">
                  <c:v>10</c:v>
                </c:pt>
                <c:pt idx="2046">
                  <c:v>10</c:v>
                </c:pt>
                <c:pt idx="2047">
                  <c:v>10</c:v>
                </c:pt>
                <c:pt idx="2048">
                  <c:v>10</c:v>
                </c:pt>
                <c:pt idx="2049">
                  <c:v>10</c:v>
                </c:pt>
                <c:pt idx="2050">
                  <c:v>10</c:v>
                </c:pt>
                <c:pt idx="2051">
                  <c:v>10</c:v>
                </c:pt>
                <c:pt idx="2052">
                  <c:v>10</c:v>
                </c:pt>
                <c:pt idx="2053">
                  <c:v>10</c:v>
                </c:pt>
                <c:pt idx="2054">
                  <c:v>10</c:v>
                </c:pt>
                <c:pt idx="2055">
                  <c:v>10</c:v>
                </c:pt>
                <c:pt idx="2056">
                  <c:v>10</c:v>
                </c:pt>
                <c:pt idx="2057">
                  <c:v>10</c:v>
                </c:pt>
                <c:pt idx="2058">
                  <c:v>10</c:v>
                </c:pt>
                <c:pt idx="2059">
                  <c:v>10</c:v>
                </c:pt>
                <c:pt idx="2060">
                  <c:v>10</c:v>
                </c:pt>
                <c:pt idx="2061">
                  <c:v>10</c:v>
                </c:pt>
                <c:pt idx="2062">
                  <c:v>10</c:v>
                </c:pt>
                <c:pt idx="2063">
                  <c:v>10</c:v>
                </c:pt>
                <c:pt idx="2064">
                  <c:v>10</c:v>
                </c:pt>
                <c:pt idx="2065">
                  <c:v>10</c:v>
                </c:pt>
                <c:pt idx="2066">
                  <c:v>10</c:v>
                </c:pt>
                <c:pt idx="2067">
                  <c:v>10</c:v>
                </c:pt>
                <c:pt idx="2068">
                  <c:v>10</c:v>
                </c:pt>
                <c:pt idx="2069">
                  <c:v>10</c:v>
                </c:pt>
                <c:pt idx="2070">
                  <c:v>10</c:v>
                </c:pt>
                <c:pt idx="2071">
                  <c:v>10</c:v>
                </c:pt>
                <c:pt idx="2072">
                  <c:v>10</c:v>
                </c:pt>
                <c:pt idx="2073">
                  <c:v>10</c:v>
                </c:pt>
                <c:pt idx="2074">
                  <c:v>10</c:v>
                </c:pt>
                <c:pt idx="2075">
                  <c:v>10</c:v>
                </c:pt>
                <c:pt idx="2076">
                  <c:v>10</c:v>
                </c:pt>
                <c:pt idx="2077">
                  <c:v>10</c:v>
                </c:pt>
                <c:pt idx="2078">
                  <c:v>10</c:v>
                </c:pt>
                <c:pt idx="2079">
                  <c:v>10</c:v>
                </c:pt>
                <c:pt idx="2080">
                  <c:v>10</c:v>
                </c:pt>
                <c:pt idx="2081">
                  <c:v>10</c:v>
                </c:pt>
                <c:pt idx="2082">
                  <c:v>10</c:v>
                </c:pt>
                <c:pt idx="2083">
                  <c:v>10</c:v>
                </c:pt>
                <c:pt idx="2084">
                  <c:v>10</c:v>
                </c:pt>
                <c:pt idx="2085">
                  <c:v>10</c:v>
                </c:pt>
                <c:pt idx="2086">
                  <c:v>10</c:v>
                </c:pt>
                <c:pt idx="2087">
                  <c:v>10</c:v>
                </c:pt>
                <c:pt idx="2088">
                  <c:v>10</c:v>
                </c:pt>
                <c:pt idx="2089">
                  <c:v>10</c:v>
                </c:pt>
                <c:pt idx="2090">
                  <c:v>10</c:v>
                </c:pt>
                <c:pt idx="2091">
                  <c:v>10</c:v>
                </c:pt>
                <c:pt idx="2092">
                  <c:v>10</c:v>
                </c:pt>
                <c:pt idx="2093">
                  <c:v>10</c:v>
                </c:pt>
                <c:pt idx="2094">
                  <c:v>10</c:v>
                </c:pt>
                <c:pt idx="2095">
                  <c:v>10</c:v>
                </c:pt>
                <c:pt idx="2096">
                  <c:v>10</c:v>
                </c:pt>
                <c:pt idx="2097">
                  <c:v>10</c:v>
                </c:pt>
                <c:pt idx="2098">
                  <c:v>10</c:v>
                </c:pt>
                <c:pt idx="2099">
                  <c:v>10</c:v>
                </c:pt>
                <c:pt idx="2100">
                  <c:v>10</c:v>
                </c:pt>
                <c:pt idx="2101">
                  <c:v>10</c:v>
                </c:pt>
                <c:pt idx="2102">
                  <c:v>10</c:v>
                </c:pt>
                <c:pt idx="2103">
                  <c:v>10</c:v>
                </c:pt>
                <c:pt idx="2104">
                  <c:v>10</c:v>
                </c:pt>
                <c:pt idx="2105">
                  <c:v>10</c:v>
                </c:pt>
                <c:pt idx="2106">
                  <c:v>10</c:v>
                </c:pt>
                <c:pt idx="2107">
                  <c:v>10</c:v>
                </c:pt>
                <c:pt idx="2108">
                  <c:v>10</c:v>
                </c:pt>
                <c:pt idx="2109">
                  <c:v>10</c:v>
                </c:pt>
                <c:pt idx="2110">
                  <c:v>10</c:v>
                </c:pt>
                <c:pt idx="2111">
                  <c:v>10</c:v>
                </c:pt>
                <c:pt idx="2112">
                  <c:v>10</c:v>
                </c:pt>
                <c:pt idx="2113">
                  <c:v>10</c:v>
                </c:pt>
                <c:pt idx="2114">
                  <c:v>10</c:v>
                </c:pt>
                <c:pt idx="2115">
                  <c:v>10</c:v>
                </c:pt>
                <c:pt idx="2116">
                  <c:v>10</c:v>
                </c:pt>
                <c:pt idx="2117">
                  <c:v>10</c:v>
                </c:pt>
                <c:pt idx="2118">
                  <c:v>10</c:v>
                </c:pt>
                <c:pt idx="2119">
                  <c:v>10</c:v>
                </c:pt>
                <c:pt idx="2120">
                  <c:v>10</c:v>
                </c:pt>
                <c:pt idx="2121">
                  <c:v>10</c:v>
                </c:pt>
                <c:pt idx="2122">
                  <c:v>10</c:v>
                </c:pt>
                <c:pt idx="2123">
                  <c:v>10</c:v>
                </c:pt>
                <c:pt idx="2124">
                  <c:v>10</c:v>
                </c:pt>
                <c:pt idx="2125">
                  <c:v>10</c:v>
                </c:pt>
                <c:pt idx="2126">
                  <c:v>10</c:v>
                </c:pt>
                <c:pt idx="2127">
                  <c:v>10</c:v>
                </c:pt>
                <c:pt idx="2128">
                  <c:v>10</c:v>
                </c:pt>
                <c:pt idx="2129">
                  <c:v>10</c:v>
                </c:pt>
                <c:pt idx="2130">
                  <c:v>10</c:v>
                </c:pt>
                <c:pt idx="2131">
                  <c:v>10</c:v>
                </c:pt>
                <c:pt idx="2132">
                  <c:v>10</c:v>
                </c:pt>
                <c:pt idx="2133">
                  <c:v>10</c:v>
                </c:pt>
                <c:pt idx="2134">
                  <c:v>10</c:v>
                </c:pt>
                <c:pt idx="2135">
                  <c:v>10</c:v>
                </c:pt>
                <c:pt idx="2136">
                  <c:v>10</c:v>
                </c:pt>
                <c:pt idx="2137">
                  <c:v>10</c:v>
                </c:pt>
                <c:pt idx="2138">
                  <c:v>10</c:v>
                </c:pt>
                <c:pt idx="2139">
                  <c:v>10</c:v>
                </c:pt>
                <c:pt idx="2140">
                  <c:v>10</c:v>
                </c:pt>
                <c:pt idx="2141">
                  <c:v>10</c:v>
                </c:pt>
                <c:pt idx="2142">
                  <c:v>10</c:v>
                </c:pt>
                <c:pt idx="2143">
                  <c:v>10</c:v>
                </c:pt>
                <c:pt idx="2144">
                  <c:v>10</c:v>
                </c:pt>
                <c:pt idx="2145">
                  <c:v>10</c:v>
                </c:pt>
                <c:pt idx="2146">
                  <c:v>10</c:v>
                </c:pt>
                <c:pt idx="2147">
                  <c:v>10</c:v>
                </c:pt>
                <c:pt idx="2148">
                  <c:v>10</c:v>
                </c:pt>
                <c:pt idx="2149">
                  <c:v>10</c:v>
                </c:pt>
                <c:pt idx="2150">
                  <c:v>10</c:v>
                </c:pt>
                <c:pt idx="2151">
                  <c:v>10</c:v>
                </c:pt>
                <c:pt idx="2152">
                  <c:v>10</c:v>
                </c:pt>
                <c:pt idx="2153">
                  <c:v>10</c:v>
                </c:pt>
                <c:pt idx="2154">
                  <c:v>10</c:v>
                </c:pt>
                <c:pt idx="2155">
                  <c:v>10</c:v>
                </c:pt>
                <c:pt idx="2156">
                  <c:v>10</c:v>
                </c:pt>
                <c:pt idx="2157">
                  <c:v>10</c:v>
                </c:pt>
                <c:pt idx="2158">
                  <c:v>10</c:v>
                </c:pt>
                <c:pt idx="2159">
                  <c:v>10</c:v>
                </c:pt>
                <c:pt idx="2160">
                  <c:v>10</c:v>
                </c:pt>
                <c:pt idx="2161">
                  <c:v>10</c:v>
                </c:pt>
                <c:pt idx="2162">
                  <c:v>10</c:v>
                </c:pt>
                <c:pt idx="2163">
                  <c:v>10</c:v>
                </c:pt>
                <c:pt idx="2164">
                  <c:v>10</c:v>
                </c:pt>
                <c:pt idx="2165">
                  <c:v>10</c:v>
                </c:pt>
                <c:pt idx="2166">
                  <c:v>10</c:v>
                </c:pt>
                <c:pt idx="2167">
                  <c:v>10</c:v>
                </c:pt>
                <c:pt idx="2168">
                  <c:v>10</c:v>
                </c:pt>
                <c:pt idx="2169">
                  <c:v>10</c:v>
                </c:pt>
                <c:pt idx="2170">
                  <c:v>10</c:v>
                </c:pt>
                <c:pt idx="2171">
                  <c:v>10</c:v>
                </c:pt>
                <c:pt idx="2172">
                  <c:v>10</c:v>
                </c:pt>
                <c:pt idx="2173">
                  <c:v>10</c:v>
                </c:pt>
                <c:pt idx="2174">
                  <c:v>10</c:v>
                </c:pt>
                <c:pt idx="2175">
                  <c:v>10</c:v>
                </c:pt>
                <c:pt idx="2176">
                  <c:v>10</c:v>
                </c:pt>
                <c:pt idx="2177">
                  <c:v>10</c:v>
                </c:pt>
                <c:pt idx="2178">
                  <c:v>10</c:v>
                </c:pt>
                <c:pt idx="2179">
                  <c:v>10</c:v>
                </c:pt>
                <c:pt idx="2180">
                  <c:v>10</c:v>
                </c:pt>
                <c:pt idx="2181">
                  <c:v>10</c:v>
                </c:pt>
                <c:pt idx="2182">
                  <c:v>10</c:v>
                </c:pt>
                <c:pt idx="2183">
                  <c:v>10</c:v>
                </c:pt>
                <c:pt idx="2184">
                  <c:v>10</c:v>
                </c:pt>
                <c:pt idx="2185">
                  <c:v>10</c:v>
                </c:pt>
                <c:pt idx="2186">
                  <c:v>10</c:v>
                </c:pt>
                <c:pt idx="2187">
                  <c:v>10</c:v>
                </c:pt>
                <c:pt idx="2188">
                  <c:v>10</c:v>
                </c:pt>
                <c:pt idx="2189">
                  <c:v>10</c:v>
                </c:pt>
                <c:pt idx="2190">
                  <c:v>10</c:v>
                </c:pt>
                <c:pt idx="2191">
                  <c:v>10</c:v>
                </c:pt>
                <c:pt idx="2192">
                  <c:v>10</c:v>
                </c:pt>
                <c:pt idx="2193">
                  <c:v>10</c:v>
                </c:pt>
                <c:pt idx="2194">
                  <c:v>10</c:v>
                </c:pt>
                <c:pt idx="2195">
                  <c:v>10</c:v>
                </c:pt>
                <c:pt idx="2196">
                  <c:v>10</c:v>
                </c:pt>
                <c:pt idx="2197">
                  <c:v>10</c:v>
                </c:pt>
                <c:pt idx="2198">
                  <c:v>10</c:v>
                </c:pt>
                <c:pt idx="2199">
                  <c:v>10</c:v>
                </c:pt>
                <c:pt idx="2200">
                  <c:v>10</c:v>
                </c:pt>
                <c:pt idx="2201">
                  <c:v>10</c:v>
                </c:pt>
                <c:pt idx="2202">
                  <c:v>10</c:v>
                </c:pt>
                <c:pt idx="2203">
                  <c:v>10</c:v>
                </c:pt>
                <c:pt idx="2204">
                  <c:v>10</c:v>
                </c:pt>
                <c:pt idx="2205">
                  <c:v>10</c:v>
                </c:pt>
                <c:pt idx="2206">
                  <c:v>10</c:v>
                </c:pt>
                <c:pt idx="2207">
                  <c:v>10</c:v>
                </c:pt>
                <c:pt idx="2208">
                  <c:v>10</c:v>
                </c:pt>
                <c:pt idx="2209">
                  <c:v>10</c:v>
                </c:pt>
                <c:pt idx="2210">
                  <c:v>10</c:v>
                </c:pt>
                <c:pt idx="2211">
                  <c:v>10</c:v>
                </c:pt>
                <c:pt idx="2212">
                  <c:v>10</c:v>
                </c:pt>
                <c:pt idx="2213">
                  <c:v>10</c:v>
                </c:pt>
                <c:pt idx="2214">
                  <c:v>10</c:v>
                </c:pt>
                <c:pt idx="2215">
                  <c:v>10</c:v>
                </c:pt>
                <c:pt idx="2216">
                  <c:v>10</c:v>
                </c:pt>
                <c:pt idx="2217">
                  <c:v>10</c:v>
                </c:pt>
                <c:pt idx="2218">
                  <c:v>10</c:v>
                </c:pt>
                <c:pt idx="2219">
                  <c:v>10</c:v>
                </c:pt>
                <c:pt idx="2220">
                  <c:v>10</c:v>
                </c:pt>
                <c:pt idx="2221">
                  <c:v>10</c:v>
                </c:pt>
                <c:pt idx="2222">
                  <c:v>10</c:v>
                </c:pt>
                <c:pt idx="2223">
                  <c:v>10</c:v>
                </c:pt>
                <c:pt idx="2224">
                  <c:v>10</c:v>
                </c:pt>
                <c:pt idx="2225">
                  <c:v>10</c:v>
                </c:pt>
                <c:pt idx="2226">
                  <c:v>10</c:v>
                </c:pt>
                <c:pt idx="2227">
                  <c:v>10</c:v>
                </c:pt>
                <c:pt idx="2228">
                  <c:v>10</c:v>
                </c:pt>
                <c:pt idx="2229">
                  <c:v>10</c:v>
                </c:pt>
                <c:pt idx="2230">
                  <c:v>10</c:v>
                </c:pt>
                <c:pt idx="2231">
                  <c:v>10</c:v>
                </c:pt>
                <c:pt idx="2232">
                  <c:v>10</c:v>
                </c:pt>
                <c:pt idx="2233">
                  <c:v>10</c:v>
                </c:pt>
                <c:pt idx="2234">
                  <c:v>10</c:v>
                </c:pt>
                <c:pt idx="2235">
                  <c:v>10</c:v>
                </c:pt>
                <c:pt idx="2236">
                  <c:v>10</c:v>
                </c:pt>
                <c:pt idx="2237">
                  <c:v>10</c:v>
                </c:pt>
                <c:pt idx="2238">
                  <c:v>10</c:v>
                </c:pt>
                <c:pt idx="2239">
                  <c:v>10</c:v>
                </c:pt>
                <c:pt idx="2240">
                  <c:v>10</c:v>
                </c:pt>
                <c:pt idx="2241">
                  <c:v>10</c:v>
                </c:pt>
                <c:pt idx="2242">
                  <c:v>10</c:v>
                </c:pt>
                <c:pt idx="2243">
                  <c:v>10</c:v>
                </c:pt>
                <c:pt idx="2244">
                  <c:v>10</c:v>
                </c:pt>
                <c:pt idx="2245">
                  <c:v>10</c:v>
                </c:pt>
                <c:pt idx="2246">
                  <c:v>10</c:v>
                </c:pt>
                <c:pt idx="2247">
                  <c:v>10</c:v>
                </c:pt>
                <c:pt idx="2248">
                  <c:v>10</c:v>
                </c:pt>
                <c:pt idx="2249">
                  <c:v>10</c:v>
                </c:pt>
                <c:pt idx="2250">
                  <c:v>10</c:v>
                </c:pt>
                <c:pt idx="2251">
                  <c:v>10</c:v>
                </c:pt>
                <c:pt idx="2252">
                  <c:v>10</c:v>
                </c:pt>
                <c:pt idx="2253">
                  <c:v>10</c:v>
                </c:pt>
                <c:pt idx="2254">
                  <c:v>10</c:v>
                </c:pt>
                <c:pt idx="2255">
                  <c:v>10</c:v>
                </c:pt>
                <c:pt idx="2256">
                  <c:v>10</c:v>
                </c:pt>
                <c:pt idx="2257">
                  <c:v>10</c:v>
                </c:pt>
                <c:pt idx="2258">
                  <c:v>10</c:v>
                </c:pt>
                <c:pt idx="2259">
                  <c:v>10</c:v>
                </c:pt>
                <c:pt idx="2260">
                  <c:v>10</c:v>
                </c:pt>
                <c:pt idx="2261">
                  <c:v>10</c:v>
                </c:pt>
                <c:pt idx="2262">
                  <c:v>10</c:v>
                </c:pt>
                <c:pt idx="2263">
                  <c:v>10</c:v>
                </c:pt>
                <c:pt idx="2264">
                  <c:v>10</c:v>
                </c:pt>
                <c:pt idx="2265">
                  <c:v>10</c:v>
                </c:pt>
                <c:pt idx="2266">
                  <c:v>10</c:v>
                </c:pt>
                <c:pt idx="2267">
                  <c:v>10</c:v>
                </c:pt>
                <c:pt idx="2268">
                  <c:v>10</c:v>
                </c:pt>
                <c:pt idx="2269">
                  <c:v>10</c:v>
                </c:pt>
                <c:pt idx="2270">
                  <c:v>10</c:v>
                </c:pt>
                <c:pt idx="2271">
                  <c:v>10</c:v>
                </c:pt>
                <c:pt idx="2272">
                  <c:v>10</c:v>
                </c:pt>
                <c:pt idx="2273">
                  <c:v>10</c:v>
                </c:pt>
                <c:pt idx="2274">
                  <c:v>10</c:v>
                </c:pt>
                <c:pt idx="2275">
                  <c:v>10</c:v>
                </c:pt>
                <c:pt idx="2276">
                  <c:v>10</c:v>
                </c:pt>
                <c:pt idx="2277">
                  <c:v>10</c:v>
                </c:pt>
                <c:pt idx="2278">
                  <c:v>10</c:v>
                </c:pt>
                <c:pt idx="2279">
                  <c:v>10</c:v>
                </c:pt>
                <c:pt idx="2280">
                  <c:v>10</c:v>
                </c:pt>
                <c:pt idx="2281">
                  <c:v>10</c:v>
                </c:pt>
                <c:pt idx="2282">
                  <c:v>10</c:v>
                </c:pt>
                <c:pt idx="2283">
                  <c:v>10</c:v>
                </c:pt>
                <c:pt idx="2284">
                  <c:v>10</c:v>
                </c:pt>
                <c:pt idx="2285">
                  <c:v>10</c:v>
                </c:pt>
                <c:pt idx="2286">
                  <c:v>10</c:v>
                </c:pt>
                <c:pt idx="2287">
                  <c:v>10</c:v>
                </c:pt>
                <c:pt idx="2288">
                  <c:v>10</c:v>
                </c:pt>
                <c:pt idx="2289">
                  <c:v>10</c:v>
                </c:pt>
                <c:pt idx="2290">
                  <c:v>10</c:v>
                </c:pt>
                <c:pt idx="2291">
                  <c:v>10</c:v>
                </c:pt>
                <c:pt idx="2292">
                  <c:v>10</c:v>
                </c:pt>
                <c:pt idx="2293">
                  <c:v>10</c:v>
                </c:pt>
                <c:pt idx="2294">
                  <c:v>10</c:v>
                </c:pt>
                <c:pt idx="2295">
                  <c:v>10</c:v>
                </c:pt>
                <c:pt idx="2296">
                  <c:v>10</c:v>
                </c:pt>
                <c:pt idx="2297">
                  <c:v>10</c:v>
                </c:pt>
                <c:pt idx="2298">
                  <c:v>10</c:v>
                </c:pt>
                <c:pt idx="2299">
                  <c:v>10</c:v>
                </c:pt>
                <c:pt idx="2300">
                  <c:v>10</c:v>
                </c:pt>
                <c:pt idx="2301">
                  <c:v>10</c:v>
                </c:pt>
                <c:pt idx="2302">
                  <c:v>10</c:v>
                </c:pt>
                <c:pt idx="2303">
                  <c:v>10</c:v>
                </c:pt>
                <c:pt idx="2304">
                  <c:v>10</c:v>
                </c:pt>
                <c:pt idx="2305">
                  <c:v>10</c:v>
                </c:pt>
                <c:pt idx="2306">
                  <c:v>10</c:v>
                </c:pt>
                <c:pt idx="2307">
                  <c:v>10</c:v>
                </c:pt>
                <c:pt idx="2308">
                  <c:v>10</c:v>
                </c:pt>
                <c:pt idx="2309">
                  <c:v>10</c:v>
                </c:pt>
                <c:pt idx="2310">
                  <c:v>10</c:v>
                </c:pt>
                <c:pt idx="2311">
                  <c:v>10</c:v>
                </c:pt>
                <c:pt idx="2312">
                  <c:v>10</c:v>
                </c:pt>
                <c:pt idx="2313">
                  <c:v>10</c:v>
                </c:pt>
                <c:pt idx="2314">
                  <c:v>10</c:v>
                </c:pt>
                <c:pt idx="2315">
                  <c:v>10</c:v>
                </c:pt>
                <c:pt idx="2316">
                  <c:v>10</c:v>
                </c:pt>
                <c:pt idx="2317">
                  <c:v>10</c:v>
                </c:pt>
                <c:pt idx="2318">
                  <c:v>10</c:v>
                </c:pt>
                <c:pt idx="2319">
                  <c:v>10</c:v>
                </c:pt>
                <c:pt idx="2320">
                  <c:v>10</c:v>
                </c:pt>
                <c:pt idx="2321">
                  <c:v>10</c:v>
                </c:pt>
                <c:pt idx="2322">
                  <c:v>10</c:v>
                </c:pt>
                <c:pt idx="2323">
                  <c:v>10</c:v>
                </c:pt>
                <c:pt idx="2324">
                  <c:v>10</c:v>
                </c:pt>
                <c:pt idx="2325">
                  <c:v>10</c:v>
                </c:pt>
                <c:pt idx="2326">
                  <c:v>10</c:v>
                </c:pt>
                <c:pt idx="2327">
                  <c:v>10</c:v>
                </c:pt>
                <c:pt idx="2328">
                  <c:v>10</c:v>
                </c:pt>
                <c:pt idx="2329">
                  <c:v>10</c:v>
                </c:pt>
                <c:pt idx="2330">
                  <c:v>10</c:v>
                </c:pt>
                <c:pt idx="2331">
                  <c:v>10</c:v>
                </c:pt>
                <c:pt idx="2332">
                  <c:v>10</c:v>
                </c:pt>
                <c:pt idx="2333">
                  <c:v>10</c:v>
                </c:pt>
                <c:pt idx="2334">
                  <c:v>10</c:v>
                </c:pt>
                <c:pt idx="2335">
                  <c:v>10</c:v>
                </c:pt>
                <c:pt idx="2336">
                  <c:v>10</c:v>
                </c:pt>
                <c:pt idx="2337">
                  <c:v>10</c:v>
                </c:pt>
                <c:pt idx="2338">
                  <c:v>10</c:v>
                </c:pt>
                <c:pt idx="2339">
                  <c:v>10</c:v>
                </c:pt>
                <c:pt idx="2340">
                  <c:v>10</c:v>
                </c:pt>
                <c:pt idx="2341">
                  <c:v>10</c:v>
                </c:pt>
                <c:pt idx="2342">
                  <c:v>10</c:v>
                </c:pt>
                <c:pt idx="2343">
                  <c:v>10</c:v>
                </c:pt>
                <c:pt idx="2344">
                  <c:v>10</c:v>
                </c:pt>
                <c:pt idx="2345">
                  <c:v>10</c:v>
                </c:pt>
                <c:pt idx="2346">
                  <c:v>10</c:v>
                </c:pt>
                <c:pt idx="2347">
                  <c:v>10</c:v>
                </c:pt>
                <c:pt idx="2348">
                  <c:v>10</c:v>
                </c:pt>
                <c:pt idx="2349">
                  <c:v>10</c:v>
                </c:pt>
                <c:pt idx="2350">
                  <c:v>10</c:v>
                </c:pt>
                <c:pt idx="2351">
                  <c:v>10</c:v>
                </c:pt>
                <c:pt idx="2352">
                  <c:v>10</c:v>
                </c:pt>
                <c:pt idx="2353">
                  <c:v>10</c:v>
                </c:pt>
                <c:pt idx="2354">
                  <c:v>10</c:v>
                </c:pt>
                <c:pt idx="2355">
                  <c:v>10</c:v>
                </c:pt>
                <c:pt idx="2356">
                  <c:v>10</c:v>
                </c:pt>
                <c:pt idx="2357">
                  <c:v>10</c:v>
                </c:pt>
                <c:pt idx="2358">
                  <c:v>10</c:v>
                </c:pt>
                <c:pt idx="2359">
                  <c:v>10</c:v>
                </c:pt>
                <c:pt idx="2360">
                  <c:v>10</c:v>
                </c:pt>
                <c:pt idx="2361">
                  <c:v>10</c:v>
                </c:pt>
                <c:pt idx="2362">
                  <c:v>10</c:v>
                </c:pt>
                <c:pt idx="2363">
                  <c:v>10</c:v>
                </c:pt>
                <c:pt idx="2364">
                  <c:v>10</c:v>
                </c:pt>
                <c:pt idx="2365">
                  <c:v>10</c:v>
                </c:pt>
                <c:pt idx="2366">
                  <c:v>10</c:v>
                </c:pt>
                <c:pt idx="2367">
                  <c:v>10</c:v>
                </c:pt>
                <c:pt idx="2368">
                  <c:v>10</c:v>
                </c:pt>
                <c:pt idx="2369">
                  <c:v>10</c:v>
                </c:pt>
                <c:pt idx="2370">
                  <c:v>10</c:v>
                </c:pt>
                <c:pt idx="2371">
                  <c:v>10</c:v>
                </c:pt>
                <c:pt idx="2372">
                  <c:v>10</c:v>
                </c:pt>
                <c:pt idx="2373">
                  <c:v>10</c:v>
                </c:pt>
                <c:pt idx="2374">
                  <c:v>10</c:v>
                </c:pt>
                <c:pt idx="2375">
                  <c:v>10</c:v>
                </c:pt>
                <c:pt idx="2376">
                  <c:v>10</c:v>
                </c:pt>
                <c:pt idx="2377">
                  <c:v>10</c:v>
                </c:pt>
                <c:pt idx="2378">
                  <c:v>10</c:v>
                </c:pt>
                <c:pt idx="2379">
                  <c:v>10</c:v>
                </c:pt>
                <c:pt idx="2380">
                  <c:v>10</c:v>
                </c:pt>
                <c:pt idx="2381">
                  <c:v>10</c:v>
                </c:pt>
                <c:pt idx="2382">
                  <c:v>10</c:v>
                </c:pt>
                <c:pt idx="2383">
                  <c:v>10</c:v>
                </c:pt>
                <c:pt idx="2384">
                  <c:v>10</c:v>
                </c:pt>
                <c:pt idx="2385">
                  <c:v>10</c:v>
                </c:pt>
                <c:pt idx="2386">
                  <c:v>10</c:v>
                </c:pt>
                <c:pt idx="2387">
                  <c:v>10</c:v>
                </c:pt>
                <c:pt idx="2388">
                  <c:v>10</c:v>
                </c:pt>
                <c:pt idx="2389">
                  <c:v>10</c:v>
                </c:pt>
                <c:pt idx="2390">
                  <c:v>10</c:v>
                </c:pt>
                <c:pt idx="2391">
                  <c:v>10</c:v>
                </c:pt>
                <c:pt idx="2392">
                  <c:v>10</c:v>
                </c:pt>
                <c:pt idx="2393">
                  <c:v>10</c:v>
                </c:pt>
                <c:pt idx="2394">
                  <c:v>10</c:v>
                </c:pt>
                <c:pt idx="2395">
                  <c:v>10</c:v>
                </c:pt>
                <c:pt idx="2396">
                  <c:v>10</c:v>
                </c:pt>
                <c:pt idx="2397">
                  <c:v>10</c:v>
                </c:pt>
                <c:pt idx="2398">
                  <c:v>10</c:v>
                </c:pt>
                <c:pt idx="2399">
                  <c:v>10</c:v>
                </c:pt>
                <c:pt idx="2400">
                  <c:v>10</c:v>
                </c:pt>
                <c:pt idx="2401">
                  <c:v>10</c:v>
                </c:pt>
                <c:pt idx="2402">
                  <c:v>10</c:v>
                </c:pt>
                <c:pt idx="2403">
                  <c:v>10</c:v>
                </c:pt>
                <c:pt idx="2404">
                  <c:v>10</c:v>
                </c:pt>
                <c:pt idx="2405">
                  <c:v>10</c:v>
                </c:pt>
                <c:pt idx="2406">
                  <c:v>10</c:v>
                </c:pt>
                <c:pt idx="2407">
                  <c:v>10</c:v>
                </c:pt>
                <c:pt idx="2408">
                  <c:v>10</c:v>
                </c:pt>
                <c:pt idx="2409">
                  <c:v>10</c:v>
                </c:pt>
                <c:pt idx="2410">
                  <c:v>10</c:v>
                </c:pt>
                <c:pt idx="2411">
                  <c:v>10</c:v>
                </c:pt>
                <c:pt idx="2412">
                  <c:v>10</c:v>
                </c:pt>
                <c:pt idx="2413">
                  <c:v>10</c:v>
                </c:pt>
                <c:pt idx="2414">
                  <c:v>10</c:v>
                </c:pt>
                <c:pt idx="2415">
                  <c:v>10</c:v>
                </c:pt>
                <c:pt idx="2416">
                  <c:v>10</c:v>
                </c:pt>
                <c:pt idx="2417">
                  <c:v>10</c:v>
                </c:pt>
                <c:pt idx="2418">
                  <c:v>10</c:v>
                </c:pt>
                <c:pt idx="2419">
                  <c:v>10</c:v>
                </c:pt>
                <c:pt idx="2420">
                  <c:v>10</c:v>
                </c:pt>
                <c:pt idx="2421">
                  <c:v>10</c:v>
                </c:pt>
                <c:pt idx="2422">
                  <c:v>10</c:v>
                </c:pt>
                <c:pt idx="2423">
                  <c:v>10</c:v>
                </c:pt>
                <c:pt idx="2424">
                  <c:v>10</c:v>
                </c:pt>
                <c:pt idx="2425">
                  <c:v>10</c:v>
                </c:pt>
                <c:pt idx="2426">
                  <c:v>10</c:v>
                </c:pt>
                <c:pt idx="2427">
                  <c:v>10</c:v>
                </c:pt>
                <c:pt idx="2428">
                  <c:v>10</c:v>
                </c:pt>
                <c:pt idx="2429">
                  <c:v>10</c:v>
                </c:pt>
                <c:pt idx="2430">
                  <c:v>10</c:v>
                </c:pt>
                <c:pt idx="2431">
                  <c:v>10</c:v>
                </c:pt>
                <c:pt idx="2432">
                  <c:v>10</c:v>
                </c:pt>
                <c:pt idx="2433">
                  <c:v>10</c:v>
                </c:pt>
                <c:pt idx="2434">
                  <c:v>10</c:v>
                </c:pt>
                <c:pt idx="2435">
                  <c:v>10</c:v>
                </c:pt>
                <c:pt idx="2436">
                  <c:v>10</c:v>
                </c:pt>
                <c:pt idx="2437">
                  <c:v>10</c:v>
                </c:pt>
                <c:pt idx="2438">
                  <c:v>10</c:v>
                </c:pt>
                <c:pt idx="2439">
                  <c:v>10</c:v>
                </c:pt>
                <c:pt idx="2440">
                  <c:v>10</c:v>
                </c:pt>
                <c:pt idx="2441">
                  <c:v>10</c:v>
                </c:pt>
                <c:pt idx="2442">
                  <c:v>10</c:v>
                </c:pt>
                <c:pt idx="2443">
                  <c:v>10</c:v>
                </c:pt>
                <c:pt idx="2444">
                  <c:v>10</c:v>
                </c:pt>
                <c:pt idx="2445">
                  <c:v>10</c:v>
                </c:pt>
                <c:pt idx="2446">
                  <c:v>10</c:v>
                </c:pt>
                <c:pt idx="2447">
                  <c:v>10</c:v>
                </c:pt>
                <c:pt idx="2448">
                  <c:v>10</c:v>
                </c:pt>
                <c:pt idx="2449">
                  <c:v>10</c:v>
                </c:pt>
                <c:pt idx="2450">
                  <c:v>10</c:v>
                </c:pt>
                <c:pt idx="2451">
                  <c:v>10</c:v>
                </c:pt>
                <c:pt idx="2452">
                  <c:v>10</c:v>
                </c:pt>
                <c:pt idx="2453">
                  <c:v>10</c:v>
                </c:pt>
                <c:pt idx="2454">
                  <c:v>10</c:v>
                </c:pt>
                <c:pt idx="2455">
                  <c:v>10</c:v>
                </c:pt>
                <c:pt idx="2456">
                  <c:v>10</c:v>
                </c:pt>
                <c:pt idx="2457">
                  <c:v>10</c:v>
                </c:pt>
                <c:pt idx="2458">
                  <c:v>10</c:v>
                </c:pt>
                <c:pt idx="2459">
                  <c:v>10</c:v>
                </c:pt>
                <c:pt idx="2460">
                  <c:v>10</c:v>
                </c:pt>
                <c:pt idx="2461">
                  <c:v>10</c:v>
                </c:pt>
                <c:pt idx="2462">
                  <c:v>10</c:v>
                </c:pt>
                <c:pt idx="2463">
                  <c:v>10</c:v>
                </c:pt>
                <c:pt idx="2464">
                  <c:v>10</c:v>
                </c:pt>
                <c:pt idx="2465">
                  <c:v>10</c:v>
                </c:pt>
                <c:pt idx="2466">
                  <c:v>10</c:v>
                </c:pt>
                <c:pt idx="2467">
                  <c:v>10</c:v>
                </c:pt>
                <c:pt idx="2468">
                  <c:v>10</c:v>
                </c:pt>
                <c:pt idx="2469">
                  <c:v>10</c:v>
                </c:pt>
                <c:pt idx="2470">
                  <c:v>10</c:v>
                </c:pt>
                <c:pt idx="2471">
                  <c:v>10</c:v>
                </c:pt>
                <c:pt idx="2472">
                  <c:v>10</c:v>
                </c:pt>
                <c:pt idx="2473">
                  <c:v>10</c:v>
                </c:pt>
                <c:pt idx="2474">
                  <c:v>10</c:v>
                </c:pt>
                <c:pt idx="2475">
                  <c:v>10</c:v>
                </c:pt>
                <c:pt idx="2476">
                  <c:v>10</c:v>
                </c:pt>
                <c:pt idx="2477">
                  <c:v>10</c:v>
                </c:pt>
                <c:pt idx="2478">
                  <c:v>10</c:v>
                </c:pt>
                <c:pt idx="2479">
                  <c:v>10</c:v>
                </c:pt>
                <c:pt idx="2480">
                  <c:v>10</c:v>
                </c:pt>
                <c:pt idx="2481">
                  <c:v>10</c:v>
                </c:pt>
                <c:pt idx="2482">
                  <c:v>10</c:v>
                </c:pt>
                <c:pt idx="2483">
                  <c:v>10</c:v>
                </c:pt>
                <c:pt idx="2484">
                  <c:v>10</c:v>
                </c:pt>
                <c:pt idx="2485">
                  <c:v>10</c:v>
                </c:pt>
                <c:pt idx="2486">
                  <c:v>10</c:v>
                </c:pt>
                <c:pt idx="2487">
                  <c:v>10</c:v>
                </c:pt>
                <c:pt idx="2488">
                  <c:v>10</c:v>
                </c:pt>
                <c:pt idx="2489">
                  <c:v>10</c:v>
                </c:pt>
                <c:pt idx="2490">
                  <c:v>10</c:v>
                </c:pt>
                <c:pt idx="2491">
                  <c:v>10</c:v>
                </c:pt>
                <c:pt idx="2492">
                  <c:v>10</c:v>
                </c:pt>
                <c:pt idx="2493">
                  <c:v>10</c:v>
                </c:pt>
                <c:pt idx="2494">
                  <c:v>10</c:v>
                </c:pt>
                <c:pt idx="2495">
                  <c:v>10</c:v>
                </c:pt>
                <c:pt idx="2496">
                  <c:v>10</c:v>
                </c:pt>
                <c:pt idx="2497">
                  <c:v>10</c:v>
                </c:pt>
                <c:pt idx="2498">
                  <c:v>10</c:v>
                </c:pt>
                <c:pt idx="2499">
                  <c:v>10</c:v>
                </c:pt>
                <c:pt idx="2500">
                  <c:v>10</c:v>
                </c:pt>
                <c:pt idx="2501">
                  <c:v>10</c:v>
                </c:pt>
                <c:pt idx="2502">
                  <c:v>10</c:v>
                </c:pt>
                <c:pt idx="2503">
                  <c:v>10</c:v>
                </c:pt>
                <c:pt idx="2504">
                  <c:v>10</c:v>
                </c:pt>
                <c:pt idx="2505">
                  <c:v>10</c:v>
                </c:pt>
                <c:pt idx="2506">
                  <c:v>10</c:v>
                </c:pt>
                <c:pt idx="2507">
                  <c:v>10</c:v>
                </c:pt>
                <c:pt idx="2508">
                  <c:v>10</c:v>
                </c:pt>
                <c:pt idx="2509">
                  <c:v>10</c:v>
                </c:pt>
                <c:pt idx="2510">
                  <c:v>10</c:v>
                </c:pt>
                <c:pt idx="2511">
                  <c:v>10</c:v>
                </c:pt>
                <c:pt idx="2512">
                  <c:v>10</c:v>
                </c:pt>
                <c:pt idx="2513">
                  <c:v>10</c:v>
                </c:pt>
                <c:pt idx="2514">
                  <c:v>10</c:v>
                </c:pt>
                <c:pt idx="2515">
                  <c:v>10</c:v>
                </c:pt>
                <c:pt idx="2516">
                  <c:v>10</c:v>
                </c:pt>
                <c:pt idx="2517">
                  <c:v>10</c:v>
                </c:pt>
                <c:pt idx="2518">
                  <c:v>10</c:v>
                </c:pt>
                <c:pt idx="2519">
                  <c:v>10</c:v>
                </c:pt>
                <c:pt idx="2520">
                  <c:v>10</c:v>
                </c:pt>
                <c:pt idx="2521">
                  <c:v>10</c:v>
                </c:pt>
                <c:pt idx="2522">
                  <c:v>10</c:v>
                </c:pt>
                <c:pt idx="2523">
                  <c:v>10</c:v>
                </c:pt>
                <c:pt idx="2524">
                  <c:v>10</c:v>
                </c:pt>
                <c:pt idx="2525">
                  <c:v>10</c:v>
                </c:pt>
                <c:pt idx="2526">
                  <c:v>10</c:v>
                </c:pt>
                <c:pt idx="2527">
                  <c:v>10</c:v>
                </c:pt>
                <c:pt idx="2528">
                  <c:v>10</c:v>
                </c:pt>
                <c:pt idx="2529">
                  <c:v>10</c:v>
                </c:pt>
                <c:pt idx="2530">
                  <c:v>10</c:v>
                </c:pt>
                <c:pt idx="2531">
                  <c:v>10</c:v>
                </c:pt>
                <c:pt idx="2532">
                  <c:v>10</c:v>
                </c:pt>
                <c:pt idx="2533">
                  <c:v>10</c:v>
                </c:pt>
                <c:pt idx="2534">
                  <c:v>10</c:v>
                </c:pt>
                <c:pt idx="2535">
                  <c:v>10</c:v>
                </c:pt>
                <c:pt idx="2536">
                  <c:v>10</c:v>
                </c:pt>
                <c:pt idx="2537">
                  <c:v>10</c:v>
                </c:pt>
                <c:pt idx="2538">
                  <c:v>10</c:v>
                </c:pt>
                <c:pt idx="2539">
                  <c:v>10</c:v>
                </c:pt>
                <c:pt idx="2540">
                  <c:v>10</c:v>
                </c:pt>
                <c:pt idx="2541">
                  <c:v>10</c:v>
                </c:pt>
                <c:pt idx="2542">
                  <c:v>10</c:v>
                </c:pt>
                <c:pt idx="2543">
                  <c:v>10</c:v>
                </c:pt>
                <c:pt idx="2544">
                  <c:v>10</c:v>
                </c:pt>
                <c:pt idx="2545">
                  <c:v>10</c:v>
                </c:pt>
                <c:pt idx="2546">
                  <c:v>10</c:v>
                </c:pt>
                <c:pt idx="2547">
                  <c:v>10</c:v>
                </c:pt>
                <c:pt idx="2548">
                  <c:v>10</c:v>
                </c:pt>
                <c:pt idx="2549">
                  <c:v>10</c:v>
                </c:pt>
                <c:pt idx="2550">
                  <c:v>10</c:v>
                </c:pt>
                <c:pt idx="2551">
                  <c:v>10</c:v>
                </c:pt>
                <c:pt idx="2552">
                  <c:v>10</c:v>
                </c:pt>
                <c:pt idx="2553">
                  <c:v>10</c:v>
                </c:pt>
                <c:pt idx="2554">
                  <c:v>10</c:v>
                </c:pt>
                <c:pt idx="2555">
                  <c:v>10</c:v>
                </c:pt>
                <c:pt idx="2556">
                  <c:v>10</c:v>
                </c:pt>
                <c:pt idx="2557">
                  <c:v>10</c:v>
                </c:pt>
                <c:pt idx="2558">
                  <c:v>10</c:v>
                </c:pt>
                <c:pt idx="2559">
                  <c:v>10</c:v>
                </c:pt>
                <c:pt idx="2560">
                  <c:v>10</c:v>
                </c:pt>
                <c:pt idx="2561">
                  <c:v>10</c:v>
                </c:pt>
                <c:pt idx="2562">
                  <c:v>10</c:v>
                </c:pt>
                <c:pt idx="2563">
                  <c:v>10</c:v>
                </c:pt>
                <c:pt idx="2564">
                  <c:v>10</c:v>
                </c:pt>
                <c:pt idx="2565">
                  <c:v>10</c:v>
                </c:pt>
                <c:pt idx="2566">
                  <c:v>10</c:v>
                </c:pt>
                <c:pt idx="2567">
                  <c:v>10</c:v>
                </c:pt>
                <c:pt idx="2568">
                  <c:v>10</c:v>
                </c:pt>
                <c:pt idx="2569">
                  <c:v>10</c:v>
                </c:pt>
                <c:pt idx="2570">
                  <c:v>10</c:v>
                </c:pt>
                <c:pt idx="2571">
                  <c:v>10</c:v>
                </c:pt>
                <c:pt idx="2572">
                  <c:v>10</c:v>
                </c:pt>
                <c:pt idx="2573">
                  <c:v>10</c:v>
                </c:pt>
                <c:pt idx="2574">
                  <c:v>10</c:v>
                </c:pt>
                <c:pt idx="2575">
                  <c:v>10</c:v>
                </c:pt>
                <c:pt idx="2576">
                  <c:v>10</c:v>
                </c:pt>
                <c:pt idx="2577">
                  <c:v>10</c:v>
                </c:pt>
                <c:pt idx="2578">
                  <c:v>10</c:v>
                </c:pt>
                <c:pt idx="2579">
                  <c:v>10</c:v>
                </c:pt>
                <c:pt idx="2580">
                  <c:v>10</c:v>
                </c:pt>
                <c:pt idx="2581">
                  <c:v>10</c:v>
                </c:pt>
                <c:pt idx="2582">
                  <c:v>10</c:v>
                </c:pt>
                <c:pt idx="2583">
                  <c:v>10</c:v>
                </c:pt>
                <c:pt idx="2584">
                  <c:v>10</c:v>
                </c:pt>
                <c:pt idx="2585">
                  <c:v>10</c:v>
                </c:pt>
                <c:pt idx="2586">
                  <c:v>10</c:v>
                </c:pt>
                <c:pt idx="2587">
                  <c:v>10</c:v>
                </c:pt>
                <c:pt idx="2588">
                  <c:v>10</c:v>
                </c:pt>
                <c:pt idx="2589">
                  <c:v>10</c:v>
                </c:pt>
                <c:pt idx="2590">
                  <c:v>10</c:v>
                </c:pt>
                <c:pt idx="2591">
                  <c:v>10</c:v>
                </c:pt>
                <c:pt idx="2592">
                  <c:v>10</c:v>
                </c:pt>
                <c:pt idx="2593">
                  <c:v>10</c:v>
                </c:pt>
                <c:pt idx="2594">
                  <c:v>10</c:v>
                </c:pt>
                <c:pt idx="2595">
                  <c:v>10</c:v>
                </c:pt>
                <c:pt idx="2596">
                  <c:v>10</c:v>
                </c:pt>
                <c:pt idx="2597">
                  <c:v>10</c:v>
                </c:pt>
                <c:pt idx="2598">
                  <c:v>10</c:v>
                </c:pt>
                <c:pt idx="2599">
                  <c:v>10</c:v>
                </c:pt>
                <c:pt idx="2600">
                  <c:v>10</c:v>
                </c:pt>
                <c:pt idx="2601">
                  <c:v>10</c:v>
                </c:pt>
                <c:pt idx="2602">
                  <c:v>10</c:v>
                </c:pt>
                <c:pt idx="2603">
                  <c:v>10</c:v>
                </c:pt>
                <c:pt idx="2604">
                  <c:v>10</c:v>
                </c:pt>
                <c:pt idx="2605">
                  <c:v>10</c:v>
                </c:pt>
                <c:pt idx="2606">
                  <c:v>10</c:v>
                </c:pt>
                <c:pt idx="2607">
                  <c:v>10</c:v>
                </c:pt>
                <c:pt idx="2608">
                  <c:v>10</c:v>
                </c:pt>
                <c:pt idx="2609">
                  <c:v>10</c:v>
                </c:pt>
                <c:pt idx="2610">
                  <c:v>10</c:v>
                </c:pt>
                <c:pt idx="2611">
                  <c:v>10</c:v>
                </c:pt>
                <c:pt idx="2612">
                  <c:v>10</c:v>
                </c:pt>
                <c:pt idx="2613">
                  <c:v>10</c:v>
                </c:pt>
                <c:pt idx="2614">
                  <c:v>10</c:v>
                </c:pt>
                <c:pt idx="2615">
                  <c:v>10</c:v>
                </c:pt>
                <c:pt idx="2616">
                  <c:v>10</c:v>
                </c:pt>
                <c:pt idx="2617">
                  <c:v>10</c:v>
                </c:pt>
                <c:pt idx="2618">
                  <c:v>10</c:v>
                </c:pt>
                <c:pt idx="2619">
                  <c:v>10</c:v>
                </c:pt>
                <c:pt idx="2620">
                  <c:v>10</c:v>
                </c:pt>
                <c:pt idx="2621">
                  <c:v>10</c:v>
                </c:pt>
                <c:pt idx="2622">
                  <c:v>10</c:v>
                </c:pt>
                <c:pt idx="2623">
                  <c:v>10</c:v>
                </c:pt>
                <c:pt idx="2624">
                  <c:v>10</c:v>
                </c:pt>
                <c:pt idx="2625">
                  <c:v>10</c:v>
                </c:pt>
                <c:pt idx="2626">
                  <c:v>10</c:v>
                </c:pt>
                <c:pt idx="2627">
                  <c:v>10</c:v>
                </c:pt>
                <c:pt idx="2628">
                  <c:v>10</c:v>
                </c:pt>
                <c:pt idx="2629">
                  <c:v>10</c:v>
                </c:pt>
                <c:pt idx="2630">
                  <c:v>10</c:v>
                </c:pt>
                <c:pt idx="2631">
                  <c:v>10</c:v>
                </c:pt>
                <c:pt idx="2632">
                  <c:v>10</c:v>
                </c:pt>
                <c:pt idx="2633">
                  <c:v>10</c:v>
                </c:pt>
                <c:pt idx="2634">
                  <c:v>10</c:v>
                </c:pt>
                <c:pt idx="2635">
                  <c:v>10</c:v>
                </c:pt>
                <c:pt idx="2636">
                  <c:v>10</c:v>
                </c:pt>
                <c:pt idx="2637">
                  <c:v>10</c:v>
                </c:pt>
                <c:pt idx="2638">
                  <c:v>10</c:v>
                </c:pt>
                <c:pt idx="2639">
                  <c:v>10</c:v>
                </c:pt>
                <c:pt idx="2640">
                  <c:v>10</c:v>
                </c:pt>
                <c:pt idx="2641">
                  <c:v>10</c:v>
                </c:pt>
                <c:pt idx="2642">
                  <c:v>10</c:v>
                </c:pt>
                <c:pt idx="2643">
                  <c:v>10</c:v>
                </c:pt>
                <c:pt idx="2644">
                  <c:v>10</c:v>
                </c:pt>
                <c:pt idx="2645">
                  <c:v>10</c:v>
                </c:pt>
                <c:pt idx="2646">
                  <c:v>10</c:v>
                </c:pt>
                <c:pt idx="2647">
                  <c:v>10</c:v>
                </c:pt>
                <c:pt idx="2648">
                  <c:v>10</c:v>
                </c:pt>
                <c:pt idx="2649">
                  <c:v>10</c:v>
                </c:pt>
                <c:pt idx="2650">
                  <c:v>10</c:v>
                </c:pt>
                <c:pt idx="2651">
                  <c:v>10</c:v>
                </c:pt>
                <c:pt idx="2652">
                  <c:v>10</c:v>
                </c:pt>
                <c:pt idx="2653">
                  <c:v>10</c:v>
                </c:pt>
                <c:pt idx="2654">
                  <c:v>10</c:v>
                </c:pt>
                <c:pt idx="2655">
                  <c:v>10</c:v>
                </c:pt>
                <c:pt idx="2656">
                  <c:v>10</c:v>
                </c:pt>
                <c:pt idx="2657">
                  <c:v>10</c:v>
                </c:pt>
                <c:pt idx="2658">
                  <c:v>10</c:v>
                </c:pt>
                <c:pt idx="2659">
                  <c:v>10</c:v>
                </c:pt>
                <c:pt idx="2660">
                  <c:v>10</c:v>
                </c:pt>
                <c:pt idx="2661">
                  <c:v>10</c:v>
                </c:pt>
                <c:pt idx="2662">
                  <c:v>10</c:v>
                </c:pt>
                <c:pt idx="2663">
                  <c:v>10</c:v>
                </c:pt>
                <c:pt idx="2664">
                  <c:v>10</c:v>
                </c:pt>
                <c:pt idx="2665">
                  <c:v>10</c:v>
                </c:pt>
                <c:pt idx="2666">
                  <c:v>10</c:v>
                </c:pt>
                <c:pt idx="2667">
                  <c:v>10</c:v>
                </c:pt>
                <c:pt idx="2668">
                  <c:v>10</c:v>
                </c:pt>
                <c:pt idx="2669">
                  <c:v>10</c:v>
                </c:pt>
                <c:pt idx="2670">
                  <c:v>10</c:v>
                </c:pt>
                <c:pt idx="2671">
                  <c:v>10</c:v>
                </c:pt>
                <c:pt idx="2672">
                  <c:v>10</c:v>
                </c:pt>
                <c:pt idx="2673">
                  <c:v>10</c:v>
                </c:pt>
                <c:pt idx="2674">
                  <c:v>10</c:v>
                </c:pt>
                <c:pt idx="2675">
                  <c:v>10</c:v>
                </c:pt>
                <c:pt idx="2676">
                  <c:v>10</c:v>
                </c:pt>
                <c:pt idx="2677">
                  <c:v>10</c:v>
                </c:pt>
                <c:pt idx="2678">
                  <c:v>10</c:v>
                </c:pt>
                <c:pt idx="2679">
                  <c:v>10</c:v>
                </c:pt>
                <c:pt idx="2680">
                  <c:v>10</c:v>
                </c:pt>
                <c:pt idx="2681">
                  <c:v>10</c:v>
                </c:pt>
                <c:pt idx="2682">
                  <c:v>10</c:v>
                </c:pt>
                <c:pt idx="2683">
                  <c:v>10</c:v>
                </c:pt>
                <c:pt idx="2684">
                  <c:v>10</c:v>
                </c:pt>
                <c:pt idx="2685">
                  <c:v>10</c:v>
                </c:pt>
                <c:pt idx="2686">
                  <c:v>10</c:v>
                </c:pt>
                <c:pt idx="2687">
                  <c:v>10</c:v>
                </c:pt>
                <c:pt idx="2688">
                  <c:v>10</c:v>
                </c:pt>
                <c:pt idx="2689">
                  <c:v>10</c:v>
                </c:pt>
                <c:pt idx="2690">
                  <c:v>10</c:v>
                </c:pt>
                <c:pt idx="2691">
                  <c:v>10</c:v>
                </c:pt>
                <c:pt idx="2692">
                  <c:v>10</c:v>
                </c:pt>
                <c:pt idx="2693">
                  <c:v>10</c:v>
                </c:pt>
                <c:pt idx="2694">
                  <c:v>10</c:v>
                </c:pt>
                <c:pt idx="2695">
                  <c:v>10</c:v>
                </c:pt>
                <c:pt idx="2696">
                  <c:v>10</c:v>
                </c:pt>
                <c:pt idx="2697">
                  <c:v>10</c:v>
                </c:pt>
                <c:pt idx="2698">
                  <c:v>10</c:v>
                </c:pt>
                <c:pt idx="2699">
                  <c:v>10</c:v>
                </c:pt>
                <c:pt idx="2700">
                  <c:v>10</c:v>
                </c:pt>
                <c:pt idx="2701">
                  <c:v>10</c:v>
                </c:pt>
                <c:pt idx="2702">
                  <c:v>10</c:v>
                </c:pt>
                <c:pt idx="2703">
                  <c:v>10</c:v>
                </c:pt>
                <c:pt idx="2704">
                  <c:v>10</c:v>
                </c:pt>
                <c:pt idx="2705">
                  <c:v>10</c:v>
                </c:pt>
                <c:pt idx="2706">
                  <c:v>10</c:v>
                </c:pt>
                <c:pt idx="2707">
                  <c:v>10</c:v>
                </c:pt>
                <c:pt idx="2708">
                  <c:v>10</c:v>
                </c:pt>
                <c:pt idx="2709">
                  <c:v>10</c:v>
                </c:pt>
                <c:pt idx="2710">
                  <c:v>10</c:v>
                </c:pt>
                <c:pt idx="2711">
                  <c:v>10</c:v>
                </c:pt>
                <c:pt idx="2712">
                  <c:v>10</c:v>
                </c:pt>
                <c:pt idx="2713">
                  <c:v>10</c:v>
                </c:pt>
                <c:pt idx="2714">
                  <c:v>10</c:v>
                </c:pt>
                <c:pt idx="2715">
                  <c:v>10</c:v>
                </c:pt>
                <c:pt idx="2716">
                  <c:v>10</c:v>
                </c:pt>
                <c:pt idx="2717">
                  <c:v>10</c:v>
                </c:pt>
                <c:pt idx="2718">
                  <c:v>10</c:v>
                </c:pt>
                <c:pt idx="2719">
                  <c:v>10</c:v>
                </c:pt>
                <c:pt idx="2720">
                  <c:v>10</c:v>
                </c:pt>
                <c:pt idx="2721">
                  <c:v>10</c:v>
                </c:pt>
                <c:pt idx="2722">
                  <c:v>10</c:v>
                </c:pt>
                <c:pt idx="2723">
                  <c:v>10</c:v>
                </c:pt>
                <c:pt idx="2724">
                  <c:v>10</c:v>
                </c:pt>
                <c:pt idx="2725">
                  <c:v>10</c:v>
                </c:pt>
                <c:pt idx="2726">
                  <c:v>10</c:v>
                </c:pt>
                <c:pt idx="2727">
                  <c:v>10</c:v>
                </c:pt>
                <c:pt idx="2728">
                  <c:v>10</c:v>
                </c:pt>
                <c:pt idx="2729">
                  <c:v>10</c:v>
                </c:pt>
                <c:pt idx="2730">
                  <c:v>10</c:v>
                </c:pt>
                <c:pt idx="2731">
                  <c:v>10</c:v>
                </c:pt>
                <c:pt idx="2732">
                  <c:v>10</c:v>
                </c:pt>
                <c:pt idx="2733">
                  <c:v>10</c:v>
                </c:pt>
                <c:pt idx="2734">
                  <c:v>10</c:v>
                </c:pt>
                <c:pt idx="2735">
                  <c:v>10</c:v>
                </c:pt>
                <c:pt idx="2736">
                  <c:v>10</c:v>
                </c:pt>
                <c:pt idx="2737">
                  <c:v>10</c:v>
                </c:pt>
                <c:pt idx="2738">
                  <c:v>10</c:v>
                </c:pt>
                <c:pt idx="2739">
                  <c:v>10</c:v>
                </c:pt>
                <c:pt idx="2740">
                  <c:v>10</c:v>
                </c:pt>
                <c:pt idx="2741">
                  <c:v>10</c:v>
                </c:pt>
                <c:pt idx="2742">
                  <c:v>10</c:v>
                </c:pt>
                <c:pt idx="2743">
                  <c:v>10</c:v>
                </c:pt>
                <c:pt idx="2744">
                  <c:v>10</c:v>
                </c:pt>
                <c:pt idx="2745">
                  <c:v>10</c:v>
                </c:pt>
                <c:pt idx="2746">
                  <c:v>10</c:v>
                </c:pt>
                <c:pt idx="2747">
                  <c:v>10</c:v>
                </c:pt>
                <c:pt idx="2748">
                  <c:v>10</c:v>
                </c:pt>
                <c:pt idx="2749">
                  <c:v>10</c:v>
                </c:pt>
                <c:pt idx="2750">
                  <c:v>10</c:v>
                </c:pt>
                <c:pt idx="2751">
                  <c:v>10</c:v>
                </c:pt>
                <c:pt idx="2752">
                  <c:v>10</c:v>
                </c:pt>
                <c:pt idx="2753">
                  <c:v>10</c:v>
                </c:pt>
                <c:pt idx="2754">
                  <c:v>10</c:v>
                </c:pt>
                <c:pt idx="2755">
                  <c:v>10</c:v>
                </c:pt>
                <c:pt idx="2756">
                  <c:v>10</c:v>
                </c:pt>
                <c:pt idx="2757">
                  <c:v>10</c:v>
                </c:pt>
                <c:pt idx="2758">
                  <c:v>10</c:v>
                </c:pt>
                <c:pt idx="2759">
                  <c:v>10</c:v>
                </c:pt>
                <c:pt idx="2760">
                  <c:v>10</c:v>
                </c:pt>
                <c:pt idx="2761">
                  <c:v>10</c:v>
                </c:pt>
                <c:pt idx="2762">
                  <c:v>10</c:v>
                </c:pt>
                <c:pt idx="2763">
                  <c:v>10</c:v>
                </c:pt>
                <c:pt idx="2764">
                  <c:v>10</c:v>
                </c:pt>
                <c:pt idx="2765">
                  <c:v>10</c:v>
                </c:pt>
                <c:pt idx="2766">
                  <c:v>10</c:v>
                </c:pt>
                <c:pt idx="2767">
                  <c:v>10</c:v>
                </c:pt>
                <c:pt idx="2768">
                  <c:v>10</c:v>
                </c:pt>
                <c:pt idx="2769">
                  <c:v>10</c:v>
                </c:pt>
                <c:pt idx="2770">
                  <c:v>10</c:v>
                </c:pt>
                <c:pt idx="2771">
                  <c:v>10</c:v>
                </c:pt>
                <c:pt idx="2772">
                  <c:v>10</c:v>
                </c:pt>
                <c:pt idx="2773">
                  <c:v>10</c:v>
                </c:pt>
                <c:pt idx="2774">
                  <c:v>10</c:v>
                </c:pt>
                <c:pt idx="2775">
                  <c:v>10</c:v>
                </c:pt>
                <c:pt idx="2776">
                  <c:v>10</c:v>
                </c:pt>
                <c:pt idx="2777">
                  <c:v>10</c:v>
                </c:pt>
                <c:pt idx="2778">
                  <c:v>10</c:v>
                </c:pt>
                <c:pt idx="2779">
                  <c:v>10</c:v>
                </c:pt>
                <c:pt idx="2780">
                  <c:v>10</c:v>
                </c:pt>
                <c:pt idx="2781">
                  <c:v>10</c:v>
                </c:pt>
                <c:pt idx="2782">
                  <c:v>10</c:v>
                </c:pt>
                <c:pt idx="2783">
                  <c:v>10</c:v>
                </c:pt>
                <c:pt idx="2784">
                  <c:v>10</c:v>
                </c:pt>
                <c:pt idx="2785">
                  <c:v>10</c:v>
                </c:pt>
                <c:pt idx="2786">
                  <c:v>10</c:v>
                </c:pt>
                <c:pt idx="2787">
                  <c:v>10</c:v>
                </c:pt>
                <c:pt idx="2788">
                  <c:v>10</c:v>
                </c:pt>
                <c:pt idx="2789">
                  <c:v>10</c:v>
                </c:pt>
                <c:pt idx="2790">
                  <c:v>10</c:v>
                </c:pt>
                <c:pt idx="2791">
                  <c:v>10</c:v>
                </c:pt>
                <c:pt idx="2792">
                  <c:v>10</c:v>
                </c:pt>
                <c:pt idx="2793">
                  <c:v>10</c:v>
                </c:pt>
                <c:pt idx="2794">
                  <c:v>10</c:v>
                </c:pt>
                <c:pt idx="2795">
                  <c:v>10</c:v>
                </c:pt>
                <c:pt idx="2796">
                  <c:v>10</c:v>
                </c:pt>
                <c:pt idx="2797">
                  <c:v>10</c:v>
                </c:pt>
                <c:pt idx="2798">
                  <c:v>10</c:v>
                </c:pt>
                <c:pt idx="2799">
                  <c:v>10</c:v>
                </c:pt>
                <c:pt idx="2800">
                  <c:v>10</c:v>
                </c:pt>
                <c:pt idx="2801">
                  <c:v>10</c:v>
                </c:pt>
                <c:pt idx="2802">
                  <c:v>10</c:v>
                </c:pt>
                <c:pt idx="2803">
                  <c:v>10</c:v>
                </c:pt>
                <c:pt idx="2804">
                  <c:v>10</c:v>
                </c:pt>
                <c:pt idx="2805">
                  <c:v>10</c:v>
                </c:pt>
                <c:pt idx="2806">
                  <c:v>10</c:v>
                </c:pt>
                <c:pt idx="2807">
                  <c:v>10</c:v>
                </c:pt>
                <c:pt idx="2808">
                  <c:v>10</c:v>
                </c:pt>
                <c:pt idx="2809">
                  <c:v>10</c:v>
                </c:pt>
                <c:pt idx="2810">
                  <c:v>10</c:v>
                </c:pt>
                <c:pt idx="2811">
                  <c:v>10</c:v>
                </c:pt>
                <c:pt idx="2812">
                  <c:v>10</c:v>
                </c:pt>
                <c:pt idx="2813">
                  <c:v>10</c:v>
                </c:pt>
                <c:pt idx="2814">
                  <c:v>10</c:v>
                </c:pt>
                <c:pt idx="2815">
                  <c:v>10</c:v>
                </c:pt>
                <c:pt idx="2816">
                  <c:v>10</c:v>
                </c:pt>
                <c:pt idx="2817">
                  <c:v>10</c:v>
                </c:pt>
                <c:pt idx="2818">
                  <c:v>10</c:v>
                </c:pt>
                <c:pt idx="2819">
                  <c:v>10</c:v>
                </c:pt>
                <c:pt idx="2820">
                  <c:v>10</c:v>
                </c:pt>
                <c:pt idx="2821">
                  <c:v>10</c:v>
                </c:pt>
                <c:pt idx="2822">
                  <c:v>10</c:v>
                </c:pt>
                <c:pt idx="2823">
                  <c:v>10</c:v>
                </c:pt>
                <c:pt idx="2824">
                  <c:v>10</c:v>
                </c:pt>
                <c:pt idx="2825">
                  <c:v>10</c:v>
                </c:pt>
                <c:pt idx="2826">
                  <c:v>10</c:v>
                </c:pt>
                <c:pt idx="2827">
                  <c:v>10</c:v>
                </c:pt>
                <c:pt idx="2828">
                  <c:v>10</c:v>
                </c:pt>
                <c:pt idx="2829">
                  <c:v>10</c:v>
                </c:pt>
                <c:pt idx="2830">
                  <c:v>10</c:v>
                </c:pt>
                <c:pt idx="2831">
                  <c:v>10</c:v>
                </c:pt>
                <c:pt idx="2832">
                  <c:v>10</c:v>
                </c:pt>
                <c:pt idx="2833">
                  <c:v>10</c:v>
                </c:pt>
                <c:pt idx="2834">
                  <c:v>10</c:v>
                </c:pt>
                <c:pt idx="2835">
                  <c:v>10</c:v>
                </c:pt>
                <c:pt idx="2836">
                  <c:v>10</c:v>
                </c:pt>
                <c:pt idx="2837">
                  <c:v>10</c:v>
                </c:pt>
                <c:pt idx="2838">
                  <c:v>10</c:v>
                </c:pt>
                <c:pt idx="2839">
                  <c:v>10</c:v>
                </c:pt>
                <c:pt idx="2840">
                  <c:v>10</c:v>
                </c:pt>
                <c:pt idx="2841">
                  <c:v>10</c:v>
                </c:pt>
                <c:pt idx="2842">
                  <c:v>10</c:v>
                </c:pt>
                <c:pt idx="2843">
                  <c:v>10</c:v>
                </c:pt>
                <c:pt idx="2844">
                  <c:v>10</c:v>
                </c:pt>
                <c:pt idx="2845">
                  <c:v>10</c:v>
                </c:pt>
                <c:pt idx="2846">
                  <c:v>10</c:v>
                </c:pt>
                <c:pt idx="2847">
                  <c:v>10</c:v>
                </c:pt>
                <c:pt idx="2848">
                  <c:v>10</c:v>
                </c:pt>
                <c:pt idx="2849">
                  <c:v>10</c:v>
                </c:pt>
                <c:pt idx="2850">
                  <c:v>10</c:v>
                </c:pt>
                <c:pt idx="2851">
                  <c:v>10</c:v>
                </c:pt>
                <c:pt idx="2852">
                  <c:v>10</c:v>
                </c:pt>
                <c:pt idx="2853">
                  <c:v>10</c:v>
                </c:pt>
                <c:pt idx="2854">
                  <c:v>10</c:v>
                </c:pt>
                <c:pt idx="2855">
                  <c:v>10</c:v>
                </c:pt>
                <c:pt idx="2856">
                  <c:v>10</c:v>
                </c:pt>
                <c:pt idx="2857">
                  <c:v>10</c:v>
                </c:pt>
                <c:pt idx="2858">
                  <c:v>10</c:v>
                </c:pt>
                <c:pt idx="2859">
                  <c:v>10</c:v>
                </c:pt>
                <c:pt idx="2860">
                  <c:v>10</c:v>
                </c:pt>
                <c:pt idx="2861">
                  <c:v>10</c:v>
                </c:pt>
                <c:pt idx="2862">
                  <c:v>10</c:v>
                </c:pt>
                <c:pt idx="2863">
                  <c:v>10</c:v>
                </c:pt>
                <c:pt idx="2864">
                  <c:v>10</c:v>
                </c:pt>
                <c:pt idx="2865">
                  <c:v>10</c:v>
                </c:pt>
                <c:pt idx="2866">
                  <c:v>10</c:v>
                </c:pt>
                <c:pt idx="2867">
                  <c:v>10</c:v>
                </c:pt>
                <c:pt idx="2868">
                  <c:v>10</c:v>
                </c:pt>
                <c:pt idx="2869">
                  <c:v>10</c:v>
                </c:pt>
                <c:pt idx="2870">
                  <c:v>10</c:v>
                </c:pt>
                <c:pt idx="2871">
                  <c:v>10</c:v>
                </c:pt>
                <c:pt idx="2872">
                  <c:v>10</c:v>
                </c:pt>
                <c:pt idx="2873">
                  <c:v>10</c:v>
                </c:pt>
                <c:pt idx="2874">
                  <c:v>10</c:v>
                </c:pt>
                <c:pt idx="2875">
                  <c:v>10</c:v>
                </c:pt>
                <c:pt idx="2876">
                  <c:v>10</c:v>
                </c:pt>
                <c:pt idx="2877">
                  <c:v>10</c:v>
                </c:pt>
                <c:pt idx="2878">
                  <c:v>10</c:v>
                </c:pt>
                <c:pt idx="2879">
                  <c:v>10</c:v>
                </c:pt>
                <c:pt idx="2880">
                  <c:v>10</c:v>
                </c:pt>
                <c:pt idx="2881">
                  <c:v>10</c:v>
                </c:pt>
                <c:pt idx="2882">
                  <c:v>10</c:v>
                </c:pt>
                <c:pt idx="2883">
                  <c:v>10</c:v>
                </c:pt>
                <c:pt idx="2884">
                  <c:v>10</c:v>
                </c:pt>
                <c:pt idx="2885">
                  <c:v>10</c:v>
                </c:pt>
                <c:pt idx="2886">
                  <c:v>10</c:v>
                </c:pt>
                <c:pt idx="2887">
                  <c:v>10</c:v>
                </c:pt>
                <c:pt idx="2888">
                  <c:v>10</c:v>
                </c:pt>
                <c:pt idx="2889">
                  <c:v>10</c:v>
                </c:pt>
                <c:pt idx="2890">
                  <c:v>10</c:v>
                </c:pt>
                <c:pt idx="2891">
                  <c:v>10</c:v>
                </c:pt>
                <c:pt idx="2892">
                  <c:v>10</c:v>
                </c:pt>
                <c:pt idx="2893">
                  <c:v>10</c:v>
                </c:pt>
                <c:pt idx="2894">
                  <c:v>10</c:v>
                </c:pt>
                <c:pt idx="2895">
                  <c:v>10</c:v>
                </c:pt>
                <c:pt idx="2896">
                  <c:v>10</c:v>
                </c:pt>
                <c:pt idx="2897">
                  <c:v>10</c:v>
                </c:pt>
                <c:pt idx="2898">
                  <c:v>10</c:v>
                </c:pt>
                <c:pt idx="2899">
                  <c:v>10</c:v>
                </c:pt>
                <c:pt idx="2900">
                  <c:v>10</c:v>
                </c:pt>
                <c:pt idx="2901">
                  <c:v>10</c:v>
                </c:pt>
                <c:pt idx="2902">
                  <c:v>10</c:v>
                </c:pt>
                <c:pt idx="2903">
                  <c:v>10</c:v>
                </c:pt>
                <c:pt idx="2904">
                  <c:v>10</c:v>
                </c:pt>
                <c:pt idx="2905">
                  <c:v>10</c:v>
                </c:pt>
                <c:pt idx="2906">
                  <c:v>10</c:v>
                </c:pt>
                <c:pt idx="2907">
                  <c:v>10</c:v>
                </c:pt>
                <c:pt idx="2908">
                  <c:v>10</c:v>
                </c:pt>
                <c:pt idx="2909">
                  <c:v>10</c:v>
                </c:pt>
                <c:pt idx="2910">
                  <c:v>10</c:v>
                </c:pt>
                <c:pt idx="2911">
                  <c:v>10</c:v>
                </c:pt>
                <c:pt idx="2912">
                  <c:v>10</c:v>
                </c:pt>
                <c:pt idx="2913">
                  <c:v>10</c:v>
                </c:pt>
                <c:pt idx="2914">
                  <c:v>10</c:v>
                </c:pt>
                <c:pt idx="2915">
                  <c:v>10</c:v>
                </c:pt>
                <c:pt idx="2916">
                  <c:v>10</c:v>
                </c:pt>
                <c:pt idx="2917">
                  <c:v>10</c:v>
                </c:pt>
                <c:pt idx="2918">
                  <c:v>10</c:v>
                </c:pt>
                <c:pt idx="2919">
                  <c:v>10</c:v>
                </c:pt>
                <c:pt idx="2920">
                  <c:v>10</c:v>
                </c:pt>
                <c:pt idx="2921">
                  <c:v>10</c:v>
                </c:pt>
                <c:pt idx="2922">
                  <c:v>10</c:v>
                </c:pt>
                <c:pt idx="2923">
                  <c:v>10</c:v>
                </c:pt>
                <c:pt idx="2924">
                  <c:v>10</c:v>
                </c:pt>
                <c:pt idx="2925">
                  <c:v>10</c:v>
                </c:pt>
                <c:pt idx="2926">
                  <c:v>10</c:v>
                </c:pt>
                <c:pt idx="2927">
                  <c:v>10</c:v>
                </c:pt>
                <c:pt idx="2928">
                  <c:v>10</c:v>
                </c:pt>
                <c:pt idx="2929">
                  <c:v>10</c:v>
                </c:pt>
                <c:pt idx="2930">
                  <c:v>10</c:v>
                </c:pt>
                <c:pt idx="2931">
                  <c:v>10</c:v>
                </c:pt>
                <c:pt idx="2932">
                  <c:v>10</c:v>
                </c:pt>
                <c:pt idx="2933">
                  <c:v>10</c:v>
                </c:pt>
                <c:pt idx="2934">
                  <c:v>10</c:v>
                </c:pt>
                <c:pt idx="2935">
                  <c:v>10</c:v>
                </c:pt>
                <c:pt idx="2936">
                  <c:v>10</c:v>
                </c:pt>
                <c:pt idx="2937">
                  <c:v>10</c:v>
                </c:pt>
                <c:pt idx="2938">
                  <c:v>10</c:v>
                </c:pt>
                <c:pt idx="2939">
                  <c:v>10</c:v>
                </c:pt>
                <c:pt idx="2940">
                  <c:v>10</c:v>
                </c:pt>
                <c:pt idx="2941">
                  <c:v>10</c:v>
                </c:pt>
                <c:pt idx="2942">
                  <c:v>10</c:v>
                </c:pt>
                <c:pt idx="2943">
                  <c:v>10</c:v>
                </c:pt>
                <c:pt idx="2944">
                  <c:v>10</c:v>
                </c:pt>
                <c:pt idx="2945">
                  <c:v>10</c:v>
                </c:pt>
                <c:pt idx="2946">
                  <c:v>10</c:v>
                </c:pt>
                <c:pt idx="2947">
                  <c:v>10</c:v>
                </c:pt>
                <c:pt idx="2948">
                  <c:v>10</c:v>
                </c:pt>
                <c:pt idx="2949">
                  <c:v>10</c:v>
                </c:pt>
                <c:pt idx="2950">
                  <c:v>10</c:v>
                </c:pt>
                <c:pt idx="2951">
                  <c:v>10</c:v>
                </c:pt>
                <c:pt idx="2952">
                  <c:v>10</c:v>
                </c:pt>
                <c:pt idx="2953">
                  <c:v>10</c:v>
                </c:pt>
                <c:pt idx="2954">
                  <c:v>10</c:v>
                </c:pt>
                <c:pt idx="2955">
                  <c:v>10</c:v>
                </c:pt>
                <c:pt idx="2956">
                  <c:v>10</c:v>
                </c:pt>
                <c:pt idx="2957">
                  <c:v>10</c:v>
                </c:pt>
                <c:pt idx="2958">
                  <c:v>10</c:v>
                </c:pt>
                <c:pt idx="2959">
                  <c:v>10</c:v>
                </c:pt>
                <c:pt idx="2960">
                  <c:v>10</c:v>
                </c:pt>
                <c:pt idx="2961">
                  <c:v>10</c:v>
                </c:pt>
                <c:pt idx="2962">
                  <c:v>10</c:v>
                </c:pt>
                <c:pt idx="2963">
                  <c:v>10</c:v>
                </c:pt>
                <c:pt idx="2964">
                  <c:v>10</c:v>
                </c:pt>
                <c:pt idx="2965">
                  <c:v>10</c:v>
                </c:pt>
                <c:pt idx="2966">
                  <c:v>10</c:v>
                </c:pt>
                <c:pt idx="2967">
                  <c:v>10</c:v>
                </c:pt>
                <c:pt idx="2968">
                  <c:v>10</c:v>
                </c:pt>
                <c:pt idx="2969">
                  <c:v>10</c:v>
                </c:pt>
                <c:pt idx="2970">
                  <c:v>10</c:v>
                </c:pt>
                <c:pt idx="2971">
                  <c:v>10</c:v>
                </c:pt>
                <c:pt idx="2972">
                  <c:v>10</c:v>
                </c:pt>
                <c:pt idx="2973">
                  <c:v>10</c:v>
                </c:pt>
                <c:pt idx="2974">
                  <c:v>10</c:v>
                </c:pt>
                <c:pt idx="2975">
                  <c:v>10</c:v>
                </c:pt>
                <c:pt idx="2976">
                  <c:v>10</c:v>
                </c:pt>
                <c:pt idx="2977">
                  <c:v>10</c:v>
                </c:pt>
                <c:pt idx="2978">
                  <c:v>10</c:v>
                </c:pt>
                <c:pt idx="2979">
                  <c:v>10</c:v>
                </c:pt>
                <c:pt idx="2980">
                  <c:v>10</c:v>
                </c:pt>
                <c:pt idx="2981">
                  <c:v>10</c:v>
                </c:pt>
                <c:pt idx="2982">
                  <c:v>10</c:v>
                </c:pt>
                <c:pt idx="2983">
                  <c:v>10</c:v>
                </c:pt>
                <c:pt idx="2984">
                  <c:v>10</c:v>
                </c:pt>
                <c:pt idx="2985">
                  <c:v>10</c:v>
                </c:pt>
                <c:pt idx="2986">
                  <c:v>10</c:v>
                </c:pt>
                <c:pt idx="2987">
                  <c:v>10</c:v>
                </c:pt>
                <c:pt idx="2988">
                  <c:v>10</c:v>
                </c:pt>
                <c:pt idx="2989">
                  <c:v>10</c:v>
                </c:pt>
                <c:pt idx="2990">
                  <c:v>10</c:v>
                </c:pt>
                <c:pt idx="2991">
                  <c:v>10</c:v>
                </c:pt>
                <c:pt idx="2992">
                  <c:v>10</c:v>
                </c:pt>
                <c:pt idx="2993">
                  <c:v>10</c:v>
                </c:pt>
                <c:pt idx="2994">
                  <c:v>10</c:v>
                </c:pt>
                <c:pt idx="2995">
                  <c:v>10</c:v>
                </c:pt>
                <c:pt idx="2996">
                  <c:v>10</c:v>
                </c:pt>
                <c:pt idx="2997">
                  <c:v>10</c:v>
                </c:pt>
                <c:pt idx="2998">
                  <c:v>10</c:v>
                </c:pt>
                <c:pt idx="2999">
                  <c:v>10</c:v>
                </c:pt>
                <c:pt idx="3000">
                  <c:v>10</c:v>
                </c:pt>
                <c:pt idx="3001">
                  <c:v>10</c:v>
                </c:pt>
                <c:pt idx="3002">
                  <c:v>10</c:v>
                </c:pt>
                <c:pt idx="3003">
                  <c:v>10</c:v>
                </c:pt>
                <c:pt idx="3004">
                  <c:v>10</c:v>
                </c:pt>
                <c:pt idx="3005">
                  <c:v>10</c:v>
                </c:pt>
                <c:pt idx="3006">
                  <c:v>10</c:v>
                </c:pt>
                <c:pt idx="3007">
                  <c:v>10</c:v>
                </c:pt>
                <c:pt idx="3008">
                  <c:v>10</c:v>
                </c:pt>
                <c:pt idx="3009">
                  <c:v>10</c:v>
                </c:pt>
                <c:pt idx="3010">
                  <c:v>10</c:v>
                </c:pt>
                <c:pt idx="3011">
                  <c:v>10</c:v>
                </c:pt>
                <c:pt idx="3012">
                  <c:v>10</c:v>
                </c:pt>
                <c:pt idx="3013">
                  <c:v>10</c:v>
                </c:pt>
                <c:pt idx="3014">
                  <c:v>10</c:v>
                </c:pt>
                <c:pt idx="3015">
                  <c:v>10</c:v>
                </c:pt>
                <c:pt idx="3016">
                  <c:v>10</c:v>
                </c:pt>
                <c:pt idx="3017">
                  <c:v>10</c:v>
                </c:pt>
                <c:pt idx="3018">
                  <c:v>10</c:v>
                </c:pt>
                <c:pt idx="3019">
                  <c:v>10</c:v>
                </c:pt>
                <c:pt idx="3020">
                  <c:v>10</c:v>
                </c:pt>
                <c:pt idx="3021">
                  <c:v>10</c:v>
                </c:pt>
                <c:pt idx="3022">
                  <c:v>10</c:v>
                </c:pt>
                <c:pt idx="3023">
                  <c:v>10</c:v>
                </c:pt>
                <c:pt idx="3024">
                  <c:v>10</c:v>
                </c:pt>
                <c:pt idx="3025">
                  <c:v>10</c:v>
                </c:pt>
                <c:pt idx="3026">
                  <c:v>10</c:v>
                </c:pt>
                <c:pt idx="3027">
                  <c:v>10</c:v>
                </c:pt>
                <c:pt idx="3028">
                  <c:v>10</c:v>
                </c:pt>
                <c:pt idx="3029">
                  <c:v>10</c:v>
                </c:pt>
                <c:pt idx="3030">
                  <c:v>10</c:v>
                </c:pt>
                <c:pt idx="3031">
                  <c:v>10</c:v>
                </c:pt>
                <c:pt idx="3032">
                  <c:v>10</c:v>
                </c:pt>
                <c:pt idx="3033">
                  <c:v>10</c:v>
                </c:pt>
                <c:pt idx="3034">
                  <c:v>10</c:v>
                </c:pt>
                <c:pt idx="3035">
                  <c:v>10</c:v>
                </c:pt>
                <c:pt idx="3036">
                  <c:v>10</c:v>
                </c:pt>
                <c:pt idx="3037">
                  <c:v>10</c:v>
                </c:pt>
                <c:pt idx="3038">
                  <c:v>10</c:v>
                </c:pt>
                <c:pt idx="3039">
                  <c:v>10</c:v>
                </c:pt>
                <c:pt idx="3040">
                  <c:v>10</c:v>
                </c:pt>
                <c:pt idx="3041">
                  <c:v>10</c:v>
                </c:pt>
                <c:pt idx="3042">
                  <c:v>10</c:v>
                </c:pt>
                <c:pt idx="3043">
                  <c:v>10</c:v>
                </c:pt>
                <c:pt idx="3044">
                  <c:v>10</c:v>
                </c:pt>
                <c:pt idx="3045">
                  <c:v>10</c:v>
                </c:pt>
                <c:pt idx="3046">
                  <c:v>10</c:v>
                </c:pt>
                <c:pt idx="3047">
                  <c:v>10</c:v>
                </c:pt>
                <c:pt idx="3048">
                  <c:v>10</c:v>
                </c:pt>
                <c:pt idx="3049">
                  <c:v>10</c:v>
                </c:pt>
                <c:pt idx="3050">
                  <c:v>10</c:v>
                </c:pt>
                <c:pt idx="3051">
                  <c:v>10</c:v>
                </c:pt>
                <c:pt idx="3052">
                  <c:v>10</c:v>
                </c:pt>
                <c:pt idx="3053">
                  <c:v>10</c:v>
                </c:pt>
                <c:pt idx="3054">
                  <c:v>10</c:v>
                </c:pt>
                <c:pt idx="3055">
                  <c:v>10</c:v>
                </c:pt>
                <c:pt idx="3056">
                  <c:v>10</c:v>
                </c:pt>
                <c:pt idx="3057">
                  <c:v>10</c:v>
                </c:pt>
                <c:pt idx="3058">
                  <c:v>10</c:v>
                </c:pt>
                <c:pt idx="3059">
                  <c:v>10</c:v>
                </c:pt>
                <c:pt idx="3060">
                  <c:v>10</c:v>
                </c:pt>
                <c:pt idx="3061">
                  <c:v>10</c:v>
                </c:pt>
                <c:pt idx="3062">
                  <c:v>10</c:v>
                </c:pt>
                <c:pt idx="3063">
                  <c:v>10</c:v>
                </c:pt>
                <c:pt idx="3064">
                  <c:v>10</c:v>
                </c:pt>
                <c:pt idx="3065">
                  <c:v>10</c:v>
                </c:pt>
                <c:pt idx="3066">
                  <c:v>10</c:v>
                </c:pt>
                <c:pt idx="3067">
                  <c:v>10</c:v>
                </c:pt>
                <c:pt idx="3068">
                  <c:v>10</c:v>
                </c:pt>
                <c:pt idx="3069">
                  <c:v>10</c:v>
                </c:pt>
                <c:pt idx="3070">
                  <c:v>10</c:v>
                </c:pt>
                <c:pt idx="3071">
                  <c:v>10</c:v>
                </c:pt>
                <c:pt idx="3072">
                  <c:v>10</c:v>
                </c:pt>
                <c:pt idx="3073">
                  <c:v>10</c:v>
                </c:pt>
                <c:pt idx="3074">
                  <c:v>10</c:v>
                </c:pt>
                <c:pt idx="3075">
                  <c:v>10</c:v>
                </c:pt>
                <c:pt idx="3076">
                  <c:v>10</c:v>
                </c:pt>
                <c:pt idx="3077">
                  <c:v>10</c:v>
                </c:pt>
                <c:pt idx="3078">
                  <c:v>10</c:v>
                </c:pt>
                <c:pt idx="3079">
                  <c:v>10</c:v>
                </c:pt>
                <c:pt idx="3080">
                  <c:v>10</c:v>
                </c:pt>
                <c:pt idx="3081">
                  <c:v>10</c:v>
                </c:pt>
                <c:pt idx="3082">
                  <c:v>10</c:v>
                </c:pt>
                <c:pt idx="3083">
                  <c:v>10</c:v>
                </c:pt>
                <c:pt idx="3084">
                  <c:v>10</c:v>
                </c:pt>
                <c:pt idx="3085">
                  <c:v>10</c:v>
                </c:pt>
                <c:pt idx="3086">
                  <c:v>10</c:v>
                </c:pt>
                <c:pt idx="3087">
                  <c:v>10</c:v>
                </c:pt>
                <c:pt idx="3088">
                  <c:v>10</c:v>
                </c:pt>
                <c:pt idx="3089">
                  <c:v>10</c:v>
                </c:pt>
                <c:pt idx="3090">
                  <c:v>10</c:v>
                </c:pt>
                <c:pt idx="3091">
                  <c:v>10</c:v>
                </c:pt>
                <c:pt idx="3092">
                  <c:v>10</c:v>
                </c:pt>
                <c:pt idx="3093">
                  <c:v>10</c:v>
                </c:pt>
                <c:pt idx="3094">
                  <c:v>10</c:v>
                </c:pt>
                <c:pt idx="3095">
                  <c:v>10</c:v>
                </c:pt>
                <c:pt idx="3096">
                  <c:v>10</c:v>
                </c:pt>
                <c:pt idx="3097">
                  <c:v>10</c:v>
                </c:pt>
                <c:pt idx="3098">
                  <c:v>10</c:v>
                </c:pt>
                <c:pt idx="3099">
                  <c:v>10</c:v>
                </c:pt>
                <c:pt idx="3100">
                  <c:v>10</c:v>
                </c:pt>
                <c:pt idx="3101">
                  <c:v>10</c:v>
                </c:pt>
                <c:pt idx="3102">
                  <c:v>10</c:v>
                </c:pt>
                <c:pt idx="3103">
                  <c:v>10</c:v>
                </c:pt>
                <c:pt idx="3104">
                  <c:v>10</c:v>
                </c:pt>
                <c:pt idx="3105">
                  <c:v>10</c:v>
                </c:pt>
                <c:pt idx="3106">
                  <c:v>10</c:v>
                </c:pt>
                <c:pt idx="3107">
                  <c:v>10</c:v>
                </c:pt>
                <c:pt idx="3108">
                  <c:v>10</c:v>
                </c:pt>
                <c:pt idx="3109">
                  <c:v>10</c:v>
                </c:pt>
                <c:pt idx="3110">
                  <c:v>10</c:v>
                </c:pt>
                <c:pt idx="3111">
                  <c:v>10</c:v>
                </c:pt>
                <c:pt idx="3112">
                  <c:v>10</c:v>
                </c:pt>
                <c:pt idx="3113">
                  <c:v>10</c:v>
                </c:pt>
                <c:pt idx="3114">
                  <c:v>10</c:v>
                </c:pt>
                <c:pt idx="3115">
                  <c:v>10</c:v>
                </c:pt>
                <c:pt idx="3116">
                  <c:v>10</c:v>
                </c:pt>
                <c:pt idx="3117">
                  <c:v>10</c:v>
                </c:pt>
                <c:pt idx="3118">
                  <c:v>10</c:v>
                </c:pt>
                <c:pt idx="3119">
                  <c:v>10</c:v>
                </c:pt>
                <c:pt idx="3120">
                  <c:v>10</c:v>
                </c:pt>
                <c:pt idx="3121">
                  <c:v>10</c:v>
                </c:pt>
                <c:pt idx="3122">
                  <c:v>10</c:v>
                </c:pt>
                <c:pt idx="3123">
                  <c:v>10</c:v>
                </c:pt>
                <c:pt idx="3124">
                  <c:v>10</c:v>
                </c:pt>
                <c:pt idx="3125">
                  <c:v>10</c:v>
                </c:pt>
                <c:pt idx="3126">
                  <c:v>10</c:v>
                </c:pt>
                <c:pt idx="3127">
                  <c:v>10</c:v>
                </c:pt>
                <c:pt idx="3128">
                  <c:v>10</c:v>
                </c:pt>
                <c:pt idx="3129">
                  <c:v>10</c:v>
                </c:pt>
                <c:pt idx="3130">
                  <c:v>10</c:v>
                </c:pt>
                <c:pt idx="3131">
                  <c:v>10</c:v>
                </c:pt>
                <c:pt idx="3132">
                  <c:v>10</c:v>
                </c:pt>
                <c:pt idx="3133">
                  <c:v>10</c:v>
                </c:pt>
                <c:pt idx="3134">
                  <c:v>10</c:v>
                </c:pt>
                <c:pt idx="3135">
                  <c:v>10</c:v>
                </c:pt>
                <c:pt idx="3136">
                  <c:v>10</c:v>
                </c:pt>
                <c:pt idx="3137">
                  <c:v>10</c:v>
                </c:pt>
                <c:pt idx="3138">
                  <c:v>10</c:v>
                </c:pt>
                <c:pt idx="3139">
                  <c:v>10</c:v>
                </c:pt>
                <c:pt idx="3140">
                  <c:v>10</c:v>
                </c:pt>
                <c:pt idx="3141">
                  <c:v>10</c:v>
                </c:pt>
                <c:pt idx="3142">
                  <c:v>10</c:v>
                </c:pt>
                <c:pt idx="3143">
                  <c:v>10</c:v>
                </c:pt>
                <c:pt idx="3144">
                  <c:v>10</c:v>
                </c:pt>
                <c:pt idx="3145">
                  <c:v>10</c:v>
                </c:pt>
                <c:pt idx="3146">
                  <c:v>10</c:v>
                </c:pt>
                <c:pt idx="3147">
                  <c:v>10</c:v>
                </c:pt>
                <c:pt idx="3148">
                  <c:v>10</c:v>
                </c:pt>
                <c:pt idx="3149">
                  <c:v>10</c:v>
                </c:pt>
                <c:pt idx="3150">
                  <c:v>10</c:v>
                </c:pt>
                <c:pt idx="3151">
                  <c:v>10</c:v>
                </c:pt>
                <c:pt idx="3152">
                  <c:v>10</c:v>
                </c:pt>
                <c:pt idx="3153">
                  <c:v>10</c:v>
                </c:pt>
                <c:pt idx="3154">
                  <c:v>10</c:v>
                </c:pt>
                <c:pt idx="3155">
                  <c:v>10</c:v>
                </c:pt>
                <c:pt idx="3156">
                  <c:v>10</c:v>
                </c:pt>
                <c:pt idx="3157">
                  <c:v>10</c:v>
                </c:pt>
                <c:pt idx="3158">
                  <c:v>10</c:v>
                </c:pt>
                <c:pt idx="3159">
                  <c:v>10</c:v>
                </c:pt>
                <c:pt idx="3160">
                  <c:v>10</c:v>
                </c:pt>
                <c:pt idx="3161">
                  <c:v>10</c:v>
                </c:pt>
                <c:pt idx="3162">
                  <c:v>10</c:v>
                </c:pt>
                <c:pt idx="3163">
                  <c:v>10</c:v>
                </c:pt>
                <c:pt idx="3164">
                  <c:v>10</c:v>
                </c:pt>
                <c:pt idx="3165">
                  <c:v>10</c:v>
                </c:pt>
                <c:pt idx="3166">
                  <c:v>10</c:v>
                </c:pt>
                <c:pt idx="3167">
                  <c:v>10</c:v>
                </c:pt>
                <c:pt idx="3168">
                  <c:v>10</c:v>
                </c:pt>
                <c:pt idx="3169">
                  <c:v>10</c:v>
                </c:pt>
                <c:pt idx="3170">
                  <c:v>10</c:v>
                </c:pt>
                <c:pt idx="3171">
                  <c:v>10</c:v>
                </c:pt>
                <c:pt idx="3172">
                  <c:v>10</c:v>
                </c:pt>
                <c:pt idx="3173">
                  <c:v>10</c:v>
                </c:pt>
                <c:pt idx="3174">
                  <c:v>10</c:v>
                </c:pt>
                <c:pt idx="3175">
                  <c:v>10</c:v>
                </c:pt>
                <c:pt idx="3176">
                  <c:v>10</c:v>
                </c:pt>
                <c:pt idx="3177">
                  <c:v>10</c:v>
                </c:pt>
                <c:pt idx="3178">
                  <c:v>10</c:v>
                </c:pt>
                <c:pt idx="3179">
                  <c:v>10</c:v>
                </c:pt>
                <c:pt idx="3180">
                  <c:v>10</c:v>
                </c:pt>
                <c:pt idx="3181">
                  <c:v>10</c:v>
                </c:pt>
                <c:pt idx="3182">
                  <c:v>10</c:v>
                </c:pt>
                <c:pt idx="3183">
                  <c:v>10</c:v>
                </c:pt>
                <c:pt idx="3184">
                  <c:v>10</c:v>
                </c:pt>
                <c:pt idx="3185">
                  <c:v>10</c:v>
                </c:pt>
                <c:pt idx="3186">
                  <c:v>10</c:v>
                </c:pt>
                <c:pt idx="3187">
                  <c:v>10</c:v>
                </c:pt>
                <c:pt idx="3188">
                  <c:v>10</c:v>
                </c:pt>
                <c:pt idx="3189">
                  <c:v>10</c:v>
                </c:pt>
                <c:pt idx="3190">
                  <c:v>10</c:v>
                </c:pt>
                <c:pt idx="3191">
                  <c:v>10</c:v>
                </c:pt>
                <c:pt idx="3192">
                  <c:v>10</c:v>
                </c:pt>
                <c:pt idx="3193">
                  <c:v>10</c:v>
                </c:pt>
                <c:pt idx="3194">
                  <c:v>10</c:v>
                </c:pt>
                <c:pt idx="3195">
                  <c:v>10</c:v>
                </c:pt>
                <c:pt idx="3196">
                  <c:v>10</c:v>
                </c:pt>
                <c:pt idx="3197">
                  <c:v>10</c:v>
                </c:pt>
                <c:pt idx="3198">
                  <c:v>10</c:v>
                </c:pt>
                <c:pt idx="3199">
                  <c:v>10</c:v>
                </c:pt>
                <c:pt idx="3200">
                  <c:v>10</c:v>
                </c:pt>
                <c:pt idx="3201">
                  <c:v>10</c:v>
                </c:pt>
                <c:pt idx="3202">
                  <c:v>10</c:v>
                </c:pt>
                <c:pt idx="3203">
                  <c:v>10</c:v>
                </c:pt>
                <c:pt idx="3204">
                  <c:v>10</c:v>
                </c:pt>
                <c:pt idx="3205">
                  <c:v>10</c:v>
                </c:pt>
                <c:pt idx="3206">
                  <c:v>10</c:v>
                </c:pt>
                <c:pt idx="3207">
                  <c:v>10</c:v>
                </c:pt>
                <c:pt idx="3208">
                  <c:v>10</c:v>
                </c:pt>
                <c:pt idx="3209">
                  <c:v>10</c:v>
                </c:pt>
                <c:pt idx="3210">
                  <c:v>10</c:v>
                </c:pt>
                <c:pt idx="3211">
                  <c:v>10</c:v>
                </c:pt>
                <c:pt idx="3212">
                  <c:v>10</c:v>
                </c:pt>
                <c:pt idx="3213">
                  <c:v>10</c:v>
                </c:pt>
                <c:pt idx="3214">
                  <c:v>10</c:v>
                </c:pt>
                <c:pt idx="3215">
                  <c:v>10</c:v>
                </c:pt>
                <c:pt idx="3216">
                  <c:v>10</c:v>
                </c:pt>
                <c:pt idx="3217">
                  <c:v>10</c:v>
                </c:pt>
                <c:pt idx="3218">
                  <c:v>10</c:v>
                </c:pt>
                <c:pt idx="3219">
                  <c:v>10</c:v>
                </c:pt>
                <c:pt idx="3220">
                  <c:v>10</c:v>
                </c:pt>
                <c:pt idx="3221">
                  <c:v>10</c:v>
                </c:pt>
                <c:pt idx="3222">
                  <c:v>10</c:v>
                </c:pt>
                <c:pt idx="3223">
                  <c:v>10</c:v>
                </c:pt>
                <c:pt idx="3224">
                  <c:v>10</c:v>
                </c:pt>
                <c:pt idx="3225">
                  <c:v>10</c:v>
                </c:pt>
                <c:pt idx="3226">
                  <c:v>10</c:v>
                </c:pt>
                <c:pt idx="3227">
                  <c:v>10</c:v>
                </c:pt>
                <c:pt idx="3228">
                  <c:v>10</c:v>
                </c:pt>
                <c:pt idx="3229">
                  <c:v>10</c:v>
                </c:pt>
                <c:pt idx="3230">
                  <c:v>10</c:v>
                </c:pt>
                <c:pt idx="3231">
                  <c:v>10</c:v>
                </c:pt>
                <c:pt idx="3232">
                  <c:v>10</c:v>
                </c:pt>
                <c:pt idx="3233">
                  <c:v>10</c:v>
                </c:pt>
                <c:pt idx="3234">
                  <c:v>10</c:v>
                </c:pt>
                <c:pt idx="3235">
                  <c:v>10</c:v>
                </c:pt>
                <c:pt idx="3236">
                  <c:v>10</c:v>
                </c:pt>
                <c:pt idx="3237">
                  <c:v>10</c:v>
                </c:pt>
                <c:pt idx="3238">
                  <c:v>10</c:v>
                </c:pt>
                <c:pt idx="3239">
                  <c:v>10</c:v>
                </c:pt>
                <c:pt idx="3240">
                  <c:v>10</c:v>
                </c:pt>
                <c:pt idx="3241">
                  <c:v>10</c:v>
                </c:pt>
                <c:pt idx="3242">
                  <c:v>10</c:v>
                </c:pt>
                <c:pt idx="3243">
                  <c:v>10</c:v>
                </c:pt>
                <c:pt idx="3244">
                  <c:v>10</c:v>
                </c:pt>
                <c:pt idx="3245">
                  <c:v>10</c:v>
                </c:pt>
                <c:pt idx="3246">
                  <c:v>10</c:v>
                </c:pt>
                <c:pt idx="3247">
                  <c:v>10</c:v>
                </c:pt>
                <c:pt idx="3248">
                  <c:v>10</c:v>
                </c:pt>
                <c:pt idx="3249">
                  <c:v>10</c:v>
                </c:pt>
                <c:pt idx="3250">
                  <c:v>10</c:v>
                </c:pt>
                <c:pt idx="3251">
                  <c:v>10</c:v>
                </c:pt>
                <c:pt idx="3252">
                  <c:v>10</c:v>
                </c:pt>
                <c:pt idx="3253">
                  <c:v>10</c:v>
                </c:pt>
                <c:pt idx="3254">
                  <c:v>10</c:v>
                </c:pt>
                <c:pt idx="3255">
                  <c:v>10</c:v>
                </c:pt>
                <c:pt idx="3256">
                  <c:v>10</c:v>
                </c:pt>
                <c:pt idx="3257">
                  <c:v>10</c:v>
                </c:pt>
                <c:pt idx="3258">
                  <c:v>10</c:v>
                </c:pt>
                <c:pt idx="3259">
                  <c:v>10</c:v>
                </c:pt>
                <c:pt idx="3260">
                  <c:v>10</c:v>
                </c:pt>
                <c:pt idx="3261">
                  <c:v>10</c:v>
                </c:pt>
                <c:pt idx="3262">
                  <c:v>10</c:v>
                </c:pt>
                <c:pt idx="3263">
                  <c:v>10</c:v>
                </c:pt>
                <c:pt idx="3264">
                  <c:v>10</c:v>
                </c:pt>
                <c:pt idx="3265">
                  <c:v>10</c:v>
                </c:pt>
                <c:pt idx="3266">
                  <c:v>10</c:v>
                </c:pt>
                <c:pt idx="3267">
                  <c:v>10</c:v>
                </c:pt>
                <c:pt idx="3268">
                  <c:v>10</c:v>
                </c:pt>
                <c:pt idx="3269">
                  <c:v>10</c:v>
                </c:pt>
                <c:pt idx="3270">
                  <c:v>10</c:v>
                </c:pt>
                <c:pt idx="3271">
                  <c:v>10</c:v>
                </c:pt>
                <c:pt idx="3272">
                  <c:v>10</c:v>
                </c:pt>
                <c:pt idx="3273">
                  <c:v>10</c:v>
                </c:pt>
                <c:pt idx="3274">
                  <c:v>10</c:v>
                </c:pt>
                <c:pt idx="3275">
                  <c:v>10</c:v>
                </c:pt>
                <c:pt idx="3276">
                  <c:v>10</c:v>
                </c:pt>
                <c:pt idx="3277">
                  <c:v>10</c:v>
                </c:pt>
                <c:pt idx="3278">
                  <c:v>10</c:v>
                </c:pt>
                <c:pt idx="3279">
                  <c:v>10</c:v>
                </c:pt>
                <c:pt idx="3280">
                  <c:v>10</c:v>
                </c:pt>
                <c:pt idx="3281">
                  <c:v>10</c:v>
                </c:pt>
                <c:pt idx="3282">
                  <c:v>10</c:v>
                </c:pt>
                <c:pt idx="3283">
                  <c:v>10</c:v>
                </c:pt>
                <c:pt idx="3284">
                  <c:v>10</c:v>
                </c:pt>
                <c:pt idx="3285">
                  <c:v>10</c:v>
                </c:pt>
                <c:pt idx="3286">
                  <c:v>10</c:v>
                </c:pt>
                <c:pt idx="3287">
                  <c:v>10</c:v>
                </c:pt>
                <c:pt idx="3288">
                  <c:v>10</c:v>
                </c:pt>
                <c:pt idx="3289">
                  <c:v>10</c:v>
                </c:pt>
                <c:pt idx="3290">
                  <c:v>10</c:v>
                </c:pt>
                <c:pt idx="3291">
                  <c:v>10</c:v>
                </c:pt>
                <c:pt idx="3292">
                  <c:v>10</c:v>
                </c:pt>
                <c:pt idx="3293">
                  <c:v>10</c:v>
                </c:pt>
                <c:pt idx="3294">
                  <c:v>10</c:v>
                </c:pt>
                <c:pt idx="3295">
                  <c:v>10</c:v>
                </c:pt>
                <c:pt idx="3296">
                  <c:v>10</c:v>
                </c:pt>
                <c:pt idx="3297">
                  <c:v>10</c:v>
                </c:pt>
                <c:pt idx="3298">
                  <c:v>10</c:v>
                </c:pt>
                <c:pt idx="3299">
                  <c:v>10</c:v>
                </c:pt>
                <c:pt idx="3300">
                  <c:v>10</c:v>
                </c:pt>
                <c:pt idx="3301">
                  <c:v>10</c:v>
                </c:pt>
                <c:pt idx="3302">
                  <c:v>10</c:v>
                </c:pt>
                <c:pt idx="3303">
                  <c:v>10</c:v>
                </c:pt>
                <c:pt idx="3304">
                  <c:v>10</c:v>
                </c:pt>
                <c:pt idx="3305">
                  <c:v>10</c:v>
                </c:pt>
                <c:pt idx="3306">
                  <c:v>10</c:v>
                </c:pt>
                <c:pt idx="3307">
                  <c:v>10</c:v>
                </c:pt>
                <c:pt idx="3308">
                  <c:v>10</c:v>
                </c:pt>
                <c:pt idx="3309">
                  <c:v>10</c:v>
                </c:pt>
                <c:pt idx="3310">
                  <c:v>10</c:v>
                </c:pt>
                <c:pt idx="3311">
                  <c:v>10</c:v>
                </c:pt>
                <c:pt idx="3312">
                  <c:v>10</c:v>
                </c:pt>
                <c:pt idx="3313">
                  <c:v>10</c:v>
                </c:pt>
                <c:pt idx="3314">
                  <c:v>10</c:v>
                </c:pt>
                <c:pt idx="3315">
                  <c:v>10</c:v>
                </c:pt>
                <c:pt idx="3316">
                  <c:v>10</c:v>
                </c:pt>
                <c:pt idx="3317">
                  <c:v>10</c:v>
                </c:pt>
                <c:pt idx="3318">
                  <c:v>10</c:v>
                </c:pt>
                <c:pt idx="3319">
                  <c:v>10</c:v>
                </c:pt>
                <c:pt idx="3320">
                  <c:v>10</c:v>
                </c:pt>
                <c:pt idx="3321">
                  <c:v>10</c:v>
                </c:pt>
                <c:pt idx="3322">
                  <c:v>10</c:v>
                </c:pt>
                <c:pt idx="3323">
                  <c:v>10</c:v>
                </c:pt>
                <c:pt idx="3324">
                  <c:v>10</c:v>
                </c:pt>
                <c:pt idx="3325">
                  <c:v>10</c:v>
                </c:pt>
                <c:pt idx="3326">
                  <c:v>10</c:v>
                </c:pt>
                <c:pt idx="3327">
                  <c:v>10</c:v>
                </c:pt>
                <c:pt idx="3328">
                  <c:v>10</c:v>
                </c:pt>
                <c:pt idx="3329">
                  <c:v>10</c:v>
                </c:pt>
                <c:pt idx="3330">
                  <c:v>10</c:v>
                </c:pt>
                <c:pt idx="3331">
                  <c:v>10</c:v>
                </c:pt>
                <c:pt idx="3332">
                  <c:v>10</c:v>
                </c:pt>
                <c:pt idx="3333">
                  <c:v>10</c:v>
                </c:pt>
                <c:pt idx="3334">
                  <c:v>10</c:v>
                </c:pt>
                <c:pt idx="3335">
                  <c:v>10</c:v>
                </c:pt>
                <c:pt idx="3336">
                  <c:v>10</c:v>
                </c:pt>
                <c:pt idx="3337">
                  <c:v>10</c:v>
                </c:pt>
                <c:pt idx="3338">
                  <c:v>10</c:v>
                </c:pt>
                <c:pt idx="3339">
                  <c:v>10</c:v>
                </c:pt>
                <c:pt idx="3340">
                  <c:v>10</c:v>
                </c:pt>
                <c:pt idx="3341">
                  <c:v>10</c:v>
                </c:pt>
                <c:pt idx="3342">
                  <c:v>10</c:v>
                </c:pt>
                <c:pt idx="3343">
                  <c:v>10</c:v>
                </c:pt>
                <c:pt idx="3344">
                  <c:v>10</c:v>
                </c:pt>
                <c:pt idx="3345">
                  <c:v>10</c:v>
                </c:pt>
                <c:pt idx="3346">
                  <c:v>10</c:v>
                </c:pt>
                <c:pt idx="3347">
                  <c:v>10</c:v>
                </c:pt>
                <c:pt idx="3348">
                  <c:v>10</c:v>
                </c:pt>
                <c:pt idx="3349">
                  <c:v>10</c:v>
                </c:pt>
                <c:pt idx="3350">
                  <c:v>10</c:v>
                </c:pt>
                <c:pt idx="3351">
                  <c:v>10</c:v>
                </c:pt>
                <c:pt idx="3352">
                  <c:v>10</c:v>
                </c:pt>
                <c:pt idx="3353">
                  <c:v>10</c:v>
                </c:pt>
                <c:pt idx="3354">
                  <c:v>10</c:v>
                </c:pt>
                <c:pt idx="3355">
                  <c:v>10</c:v>
                </c:pt>
                <c:pt idx="3356">
                  <c:v>10</c:v>
                </c:pt>
                <c:pt idx="3357">
                  <c:v>10</c:v>
                </c:pt>
                <c:pt idx="3358">
                  <c:v>10</c:v>
                </c:pt>
                <c:pt idx="3359">
                  <c:v>10</c:v>
                </c:pt>
                <c:pt idx="3360">
                  <c:v>10</c:v>
                </c:pt>
                <c:pt idx="3361">
                  <c:v>10</c:v>
                </c:pt>
                <c:pt idx="3362">
                  <c:v>10</c:v>
                </c:pt>
                <c:pt idx="3363">
                  <c:v>10</c:v>
                </c:pt>
                <c:pt idx="3364">
                  <c:v>10</c:v>
                </c:pt>
                <c:pt idx="3365">
                  <c:v>10</c:v>
                </c:pt>
                <c:pt idx="3366">
                  <c:v>10</c:v>
                </c:pt>
                <c:pt idx="3367">
                  <c:v>10</c:v>
                </c:pt>
                <c:pt idx="3368">
                  <c:v>10</c:v>
                </c:pt>
                <c:pt idx="3369">
                  <c:v>10</c:v>
                </c:pt>
                <c:pt idx="3370">
                  <c:v>10</c:v>
                </c:pt>
                <c:pt idx="3371">
                  <c:v>10</c:v>
                </c:pt>
                <c:pt idx="3372">
                  <c:v>10</c:v>
                </c:pt>
                <c:pt idx="3373">
                  <c:v>10</c:v>
                </c:pt>
                <c:pt idx="3374">
                  <c:v>10</c:v>
                </c:pt>
                <c:pt idx="3375">
                  <c:v>10</c:v>
                </c:pt>
                <c:pt idx="3376">
                  <c:v>10</c:v>
                </c:pt>
                <c:pt idx="3377">
                  <c:v>10</c:v>
                </c:pt>
                <c:pt idx="3378">
                  <c:v>10</c:v>
                </c:pt>
                <c:pt idx="3379">
                  <c:v>10</c:v>
                </c:pt>
                <c:pt idx="3380">
                  <c:v>10</c:v>
                </c:pt>
                <c:pt idx="3381">
                  <c:v>10</c:v>
                </c:pt>
                <c:pt idx="3382">
                  <c:v>10</c:v>
                </c:pt>
                <c:pt idx="3383">
                  <c:v>10</c:v>
                </c:pt>
                <c:pt idx="3384">
                  <c:v>10</c:v>
                </c:pt>
                <c:pt idx="3385">
                  <c:v>10</c:v>
                </c:pt>
                <c:pt idx="3386">
                  <c:v>10</c:v>
                </c:pt>
                <c:pt idx="3387">
                  <c:v>10</c:v>
                </c:pt>
                <c:pt idx="3388">
                  <c:v>10</c:v>
                </c:pt>
                <c:pt idx="3389">
                  <c:v>10</c:v>
                </c:pt>
                <c:pt idx="3390">
                  <c:v>10</c:v>
                </c:pt>
                <c:pt idx="3391">
                  <c:v>10</c:v>
                </c:pt>
                <c:pt idx="3392">
                  <c:v>10</c:v>
                </c:pt>
                <c:pt idx="3393">
                  <c:v>10</c:v>
                </c:pt>
                <c:pt idx="3394">
                  <c:v>10</c:v>
                </c:pt>
                <c:pt idx="3395">
                  <c:v>10</c:v>
                </c:pt>
                <c:pt idx="3396">
                  <c:v>10</c:v>
                </c:pt>
                <c:pt idx="3397">
                  <c:v>10</c:v>
                </c:pt>
                <c:pt idx="3398">
                  <c:v>10</c:v>
                </c:pt>
                <c:pt idx="3399">
                  <c:v>10</c:v>
                </c:pt>
                <c:pt idx="3400">
                  <c:v>10</c:v>
                </c:pt>
                <c:pt idx="3401">
                  <c:v>10</c:v>
                </c:pt>
                <c:pt idx="3402">
                  <c:v>10</c:v>
                </c:pt>
                <c:pt idx="3403">
                  <c:v>10</c:v>
                </c:pt>
                <c:pt idx="3404">
                  <c:v>10</c:v>
                </c:pt>
                <c:pt idx="3405">
                  <c:v>10</c:v>
                </c:pt>
                <c:pt idx="3406">
                  <c:v>10</c:v>
                </c:pt>
                <c:pt idx="3407">
                  <c:v>10</c:v>
                </c:pt>
                <c:pt idx="3408">
                  <c:v>10</c:v>
                </c:pt>
                <c:pt idx="3409">
                  <c:v>10</c:v>
                </c:pt>
                <c:pt idx="3410">
                  <c:v>10</c:v>
                </c:pt>
                <c:pt idx="3411">
                  <c:v>10</c:v>
                </c:pt>
                <c:pt idx="3412">
                  <c:v>10</c:v>
                </c:pt>
                <c:pt idx="3413">
                  <c:v>10</c:v>
                </c:pt>
                <c:pt idx="3414">
                  <c:v>10</c:v>
                </c:pt>
                <c:pt idx="3415">
                  <c:v>10</c:v>
                </c:pt>
                <c:pt idx="3416">
                  <c:v>10</c:v>
                </c:pt>
                <c:pt idx="3417">
                  <c:v>10</c:v>
                </c:pt>
                <c:pt idx="3418">
                  <c:v>10</c:v>
                </c:pt>
                <c:pt idx="3419">
                  <c:v>10</c:v>
                </c:pt>
                <c:pt idx="3420">
                  <c:v>10</c:v>
                </c:pt>
                <c:pt idx="3421">
                  <c:v>10</c:v>
                </c:pt>
                <c:pt idx="3422">
                  <c:v>10</c:v>
                </c:pt>
                <c:pt idx="3423">
                  <c:v>10</c:v>
                </c:pt>
                <c:pt idx="3424">
                  <c:v>10</c:v>
                </c:pt>
                <c:pt idx="3425">
                  <c:v>10</c:v>
                </c:pt>
                <c:pt idx="3426">
                  <c:v>10</c:v>
                </c:pt>
                <c:pt idx="3427">
                  <c:v>10</c:v>
                </c:pt>
                <c:pt idx="3428">
                  <c:v>10</c:v>
                </c:pt>
                <c:pt idx="3429">
                  <c:v>10</c:v>
                </c:pt>
                <c:pt idx="3430">
                  <c:v>10</c:v>
                </c:pt>
                <c:pt idx="3431">
                  <c:v>10</c:v>
                </c:pt>
                <c:pt idx="3432">
                  <c:v>10</c:v>
                </c:pt>
                <c:pt idx="3433">
                  <c:v>10</c:v>
                </c:pt>
                <c:pt idx="3434">
                  <c:v>10</c:v>
                </c:pt>
                <c:pt idx="3435">
                  <c:v>10</c:v>
                </c:pt>
                <c:pt idx="3436">
                  <c:v>10</c:v>
                </c:pt>
                <c:pt idx="3437">
                  <c:v>10</c:v>
                </c:pt>
                <c:pt idx="3438">
                  <c:v>10</c:v>
                </c:pt>
                <c:pt idx="3439">
                  <c:v>10</c:v>
                </c:pt>
                <c:pt idx="3440">
                  <c:v>10</c:v>
                </c:pt>
                <c:pt idx="3441">
                  <c:v>10</c:v>
                </c:pt>
                <c:pt idx="3442">
                  <c:v>10</c:v>
                </c:pt>
                <c:pt idx="3443">
                  <c:v>10</c:v>
                </c:pt>
                <c:pt idx="3444">
                  <c:v>10</c:v>
                </c:pt>
                <c:pt idx="3445">
                  <c:v>10</c:v>
                </c:pt>
                <c:pt idx="3446">
                  <c:v>10</c:v>
                </c:pt>
                <c:pt idx="3447">
                  <c:v>10</c:v>
                </c:pt>
                <c:pt idx="3448">
                  <c:v>10</c:v>
                </c:pt>
                <c:pt idx="3449">
                  <c:v>10</c:v>
                </c:pt>
                <c:pt idx="3450">
                  <c:v>10</c:v>
                </c:pt>
                <c:pt idx="3451">
                  <c:v>10</c:v>
                </c:pt>
                <c:pt idx="3452">
                  <c:v>10</c:v>
                </c:pt>
                <c:pt idx="3453">
                  <c:v>10</c:v>
                </c:pt>
                <c:pt idx="3454">
                  <c:v>10</c:v>
                </c:pt>
                <c:pt idx="3455">
                  <c:v>10</c:v>
                </c:pt>
                <c:pt idx="3456">
                  <c:v>10</c:v>
                </c:pt>
                <c:pt idx="3457">
                  <c:v>10</c:v>
                </c:pt>
                <c:pt idx="3458">
                  <c:v>10</c:v>
                </c:pt>
                <c:pt idx="3459">
                  <c:v>10</c:v>
                </c:pt>
                <c:pt idx="3460">
                  <c:v>10</c:v>
                </c:pt>
                <c:pt idx="3461">
                  <c:v>10</c:v>
                </c:pt>
                <c:pt idx="3462">
                  <c:v>10</c:v>
                </c:pt>
                <c:pt idx="3463">
                  <c:v>10</c:v>
                </c:pt>
                <c:pt idx="3464">
                  <c:v>10</c:v>
                </c:pt>
                <c:pt idx="3465">
                  <c:v>10</c:v>
                </c:pt>
                <c:pt idx="3466">
                  <c:v>10</c:v>
                </c:pt>
                <c:pt idx="3467">
                  <c:v>10</c:v>
                </c:pt>
                <c:pt idx="3468">
                  <c:v>10</c:v>
                </c:pt>
                <c:pt idx="3469">
                  <c:v>10</c:v>
                </c:pt>
                <c:pt idx="3470">
                  <c:v>10</c:v>
                </c:pt>
                <c:pt idx="3471">
                  <c:v>10</c:v>
                </c:pt>
                <c:pt idx="3472">
                  <c:v>10</c:v>
                </c:pt>
                <c:pt idx="3473">
                  <c:v>10</c:v>
                </c:pt>
                <c:pt idx="3474">
                  <c:v>10</c:v>
                </c:pt>
                <c:pt idx="3475">
                  <c:v>10</c:v>
                </c:pt>
                <c:pt idx="3476">
                  <c:v>10</c:v>
                </c:pt>
                <c:pt idx="3477">
                  <c:v>10</c:v>
                </c:pt>
                <c:pt idx="3478">
                  <c:v>10</c:v>
                </c:pt>
                <c:pt idx="3479">
                  <c:v>10</c:v>
                </c:pt>
                <c:pt idx="3480">
                  <c:v>10</c:v>
                </c:pt>
                <c:pt idx="3481">
                  <c:v>10</c:v>
                </c:pt>
                <c:pt idx="3482">
                  <c:v>10</c:v>
                </c:pt>
                <c:pt idx="3483">
                  <c:v>10</c:v>
                </c:pt>
                <c:pt idx="3484">
                  <c:v>10</c:v>
                </c:pt>
                <c:pt idx="3485">
                  <c:v>10</c:v>
                </c:pt>
                <c:pt idx="3486">
                  <c:v>10</c:v>
                </c:pt>
                <c:pt idx="3487">
                  <c:v>10</c:v>
                </c:pt>
                <c:pt idx="3488">
                  <c:v>10</c:v>
                </c:pt>
                <c:pt idx="3489">
                  <c:v>10</c:v>
                </c:pt>
                <c:pt idx="3490">
                  <c:v>10</c:v>
                </c:pt>
                <c:pt idx="3491">
                  <c:v>10</c:v>
                </c:pt>
                <c:pt idx="3492">
                  <c:v>10</c:v>
                </c:pt>
                <c:pt idx="3493">
                  <c:v>10</c:v>
                </c:pt>
                <c:pt idx="3494">
                  <c:v>10</c:v>
                </c:pt>
                <c:pt idx="3495">
                  <c:v>10</c:v>
                </c:pt>
                <c:pt idx="3496">
                  <c:v>10</c:v>
                </c:pt>
                <c:pt idx="3497">
                  <c:v>10</c:v>
                </c:pt>
                <c:pt idx="3498">
                  <c:v>10</c:v>
                </c:pt>
                <c:pt idx="3499">
                  <c:v>10</c:v>
                </c:pt>
                <c:pt idx="3500">
                  <c:v>10</c:v>
                </c:pt>
                <c:pt idx="3501">
                  <c:v>10</c:v>
                </c:pt>
                <c:pt idx="3502">
                  <c:v>10</c:v>
                </c:pt>
                <c:pt idx="3503">
                  <c:v>10</c:v>
                </c:pt>
                <c:pt idx="3504">
                  <c:v>10</c:v>
                </c:pt>
                <c:pt idx="3505">
                  <c:v>10</c:v>
                </c:pt>
                <c:pt idx="3506">
                  <c:v>10</c:v>
                </c:pt>
                <c:pt idx="3507">
                  <c:v>10</c:v>
                </c:pt>
                <c:pt idx="3508">
                  <c:v>10</c:v>
                </c:pt>
                <c:pt idx="3509">
                  <c:v>10</c:v>
                </c:pt>
                <c:pt idx="3510">
                  <c:v>10</c:v>
                </c:pt>
                <c:pt idx="3511">
                  <c:v>10</c:v>
                </c:pt>
                <c:pt idx="3512">
                  <c:v>10</c:v>
                </c:pt>
                <c:pt idx="3513">
                  <c:v>10</c:v>
                </c:pt>
                <c:pt idx="3514">
                  <c:v>10</c:v>
                </c:pt>
                <c:pt idx="3515">
                  <c:v>10</c:v>
                </c:pt>
                <c:pt idx="3516">
                  <c:v>10</c:v>
                </c:pt>
                <c:pt idx="3517">
                  <c:v>10</c:v>
                </c:pt>
                <c:pt idx="3518">
                  <c:v>10</c:v>
                </c:pt>
                <c:pt idx="3519">
                  <c:v>10</c:v>
                </c:pt>
                <c:pt idx="3520">
                  <c:v>10</c:v>
                </c:pt>
                <c:pt idx="3521">
                  <c:v>10</c:v>
                </c:pt>
                <c:pt idx="3522">
                  <c:v>10</c:v>
                </c:pt>
                <c:pt idx="3523">
                  <c:v>10</c:v>
                </c:pt>
                <c:pt idx="3524">
                  <c:v>10</c:v>
                </c:pt>
                <c:pt idx="3525">
                  <c:v>10</c:v>
                </c:pt>
                <c:pt idx="3526">
                  <c:v>10</c:v>
                </c:pt>
                <c:pt idx="3527">
                  <c:v>10</c:v>
                </c:pt>
                <c:pt idx="3528">
                  <c:v>10</c:v>
                </c:pt>
                <c:pt idx="3529">
                  <c:v>10</c:v>
                </c:pt>
                <c:pt idx="3530">
                  <c:v>10</c:v>
                </c:pt>
                <c:pt idx="3531">
                  <c:v>10</c:v>
                </c:pt>
                <c:pt idx="3532">
                  <c:v>10</c:v>
                </c:pt>
                <c:pt idx="3533">
                  <c:v>10</c:v>
                </c:pt>
                <c:pt idx="3534">
                  <c:v>10</c:v>
                </c:pt>
                <c:pt idx="3535">
                  <c:v>10</c:v>
                </c:pt>
                <c:pt idx="3536">
                  <c:v>10</c:v>
                </c:pt>
                <c:pt idx="3537">
                  <c:v>10</c:v>
                </c:pt>
                <c:pt idx="3538">
                  <c:v>10</c:v>
                </c:pt>
                <c:pt idx="3539">
                  <c:v>10</c:v>
                </c:pt>
                <c:pt idx="3540">
                  <c:v>10</c:v>
                </c:pt>
                <c:pt idx="3541">
                  <c:v>10</c:v>
                </c:pt>
                <c:pt idx="3542">
                  <c:v>10</c:v>
                </c:pt>
                <c:pt idx="3543">
                  <c:v>10</c:v>
                </c:pt>
                <c:pt idx="3544">
                  <c:v>10</c:v>
                </c:pt>
                <c:pt idx="3545">
                  <c:v>10</c:v>
                </c:pt>
                <c:pt idx="3546">
                  <c:v>10</c:v>
                </c:pt>
                <c:pt idx="3547">
                  <c:v>10</c:v>
                </c:pt>
                <c:pt idx="3548">
                  <c:v>10</c:v>
                </c:pt>
                <c:pt idx="3549">
                  <c:v>10</c:v>
                </c:pt>
                <c:pt idx="3550">
                  <c:v>10</c:v>
                </c:pt>
                <c:pt idx="3551">
                  <c:v>10</c:v>
                </c:pt>
                <c:pt idx="3552">
                  <c:v>10</c:v>
                </c:pt>
                <c:pt idx="3553">
                  <c:v>10</c:v>
                </c:pt>
                <c:pt idx="3554">
                  <c:v>10</c:v>
                </c:pt>
                <c:pt idx="3555">
                  <c:v>10</c:v>
                </c:pt>
                <c:pt idx="3556">
                  <c:v>10</c:v>
                </c:pt>
                <c:pt idx="3557">
                  <c:v>10</c:v>
                </c:pt>
                <c:pt idx="3558">
                  <c:v>10</c:v>
                </c:pt>
                <c:pt idx="3559">
                  <c:v>10</c:v>
                </c:pt>
                <c:pt idx="3560">
                  <c:v>10</c:v>
                </c:pt>
                <c:pt idx="3561">
                  <c:v>10</c:v>
                </c:pt>
                <c:pt idx="3562">
                  <c:v>10</c:v>
                </c:pt>
                <c:pt idx="3563">
                  <c:v>10</c:v>
                </c:pt>
                <c:pt idx="3564">
                  <c:v>10</c:v>
                </c:pt>
                <c:pt idx="3565">
                  <c:v>10</c:v>
                </c:pt>
                <c:pt idx="3566">
                  <c:v>10</c:v>
                </c:pt>
                <c:pt idx="3567">
                  <c:v>10</c:v>
                </c:pt>
                <c:pt idx="3568">
                  <c:v>10</c:v>
                </c:pt>
                <c:pt idx="3569">
                  <c:v>10</c:v>
                </c:pt>
                <c:pt idx="3570">
                  <c:v>10</c:v>
                </c:pt>
                <c:pt idx="3571">
                  <c:v>10</c:v>
                </c:pt>
                <c:pt idx="3572">
                  <c:v>10</c:v>
                </c:pt>
                <c:pt idx="3573">
                  <c:v>10</c:v>
                </c:pt>
                <c:pt idx="3574">
                  <c:v>10</c:v>
                </c:pt>
                <c:pt idx="3575">
                  <c:v>10</c:v>
                </c:pt>
                <c:pt idx="3576">
                  <c:v>10</c:v>
                </c:pt>
                <c:pt idx="3577">
                  <c:v>10</c:v>
                </c:pt>
                <c:pt idx="3578">
                  <c:v>10</c:v>
                </c:pt>
                <c:pt idx="3579">
                  <c:v>10</c:v>
                </c:pt>
                <c:pt idx="3580">
                  <c:v>10</c:v>
                </c:pt>
                <c:pt idx="3581">
                  <c:v>10</c:v>
                </c:pt>
                <c:pt idx="3582">
                  <c:v>10</c:v>
                </c:pt>
                <c:pt idx="3583">
                  <c:v>10</c:v>
                </c:pt>
                <c:pt idx="3584">
                  <c:v>10</c:v>
                </c:pt>
                <c:pt idx="3585">
                  <c:v>10</c:v>
                </c:pt>
                <c:pt idx="3586">
                  <c:v>10</c:v>
                </c:pt>
                <c:pt idx="3587">
                  <c:v>10</c:v>
                </c:pt>
                <c:pt idx="3588">
                  <c:v>10</c:v>
                </c:pt>
                <c:pt idx="3589">
                  <c:v>10</c:v>
                </c:pt>
                <c:pt idx="3590">
                  <c:v>10</c:v>
                </c:pt>
                <c:pt idx="3591">
                  <c:v>10</c:v>
                </c:pt>
                <c:pt idx="3592">
                  <c:v>10</c:v>
                </c:pt>
                <c:pt idx="3593">
                  <c:v>10</c:v>
                </c:pt>
                <c:pt idx="3594">
                  <c:v>10</c:v>
                </c:pt>
                <c:pt idx="3595">
                  <c:v>10</c:v>
                </c:pt>
                <c:pt idx="3596">
                  <c:v>10</c:v>
                </c:pt>
                <c:pt idx="3597">
                  <c:v>10</c:v>
                </c:pt>
                <c:pt idx="3598">
                  <c:v>10</c:v>
                </c:pt>
                <c:pt idx="3599">
                  <c:v>10</c:v>
                </c:pt>
                <c:pt idx="3600">
                  <c:v>10</c:v>
                </c:pt>
                <c:pt idx="3601">
                  <c:v>10</c:v>
                </c:pt>
                <c:pt idx="3602">
                  <c:v>10</c:v>
                </c:pt>
                <c:pt idx="3603">
                  <c:v>10</c:v>
                </c:pt>
                <c:pt idx="3604">
                  <c:v>10</c:v>
                </c:pt>
                <c:pt idx="3605">
                  <c:v>10</c:v>
                </c:pt>
                <c:pt idx="3606">
                  <c:v>10</c:v>
                </c:pt>
                <c:pt idx="3607">
                  <c:v>10</c:v>
                </c:pt>
                <c:pt idx="3608">
                  <c:v>10</c:v>
                </c:pt>
                <c:pt idx="3609">
                  <c:v>10</c:v>
                </c:pt>
                <c:pt idx="3610">
                  <c:v>10</c:v>
                </c:pt>
                <c:pt idx="3611">
                  <c:v>10</c:v>
                </c:pt>
                <c:pt idx="3612">
                  <c:v>10</c:v>
                </c:pt>
                <c:pt idx="3613">
                  <c:v>10</c:v>
                </c:pt>
                <c:pt idx="3614">
                  <c:v>10</c:v>
                </c:pt>
                <c:pt idx="3615">
                  <c:v>10</c:v>
                </c:pt>
                <c:pt idx="3616">
                  <c:v>10</c:v>
                </c:pt>
                <c:pt idx="3617">
                  <c:v>10</c:v>
                </c:pt>
                <c:pt idx="3618">
                  <c:v>10</c:v>
                </c:pt>
                <c:pt idx="3619">
                  <c:v>10</c:v>
                </c:pt>
                <c:pt idx="3620">
                  <c:v>10</c:v>
                </c:pt>
                <c:pt idx="3621">
                  <c:v>10</c:v>
                </c:pt>
                <c:pt idx="3622">
                  <c:v>10</c:v>
                </c:pt>
                <c:pt idx="3623">
                  <c:v>10</c:v>
                </c:pt>
                <c:pt idx="3624">
                  <c:v>10</c:v>
                </c:pt>
                <c:pt idx="3625">
                  <c:v>10</c:v>
                </c:pt>
                <c:pt idx="3626">
                  <c:v>10</c:v>
                </c:pt>
                <c:pt idx="3627">
                  <c:v>10</c:v>
                </c:pt>
                <c:pt idx="3628">
                  <c:v>10</c:v>
                </c:pt>
                <c:pt idx="3629">
                  <c:v>10</c:v>
                </c:pt>
                <c:pt idx="3630">
                  <c:v>10</c:v>
                </c:pt>
                <c:pt idx="3631">
                  <c:v>10</c:v>
                </c:pt>
                <c:pt idx="3632">
                  <c:v>10</c:v>
                </c:pt>
                <c:pt idx="3633">
                  <c:v>10</c:v>
                </c:pt>
                <c:pt idx="3634">
                  <c:v>10</c:v>
                </c:pt>
                <c:pt idx="3635">
                  <c:v>10</c:v>
                </c:pt>
                <c:pt idx="3636">
                  <c:v>10</c:v>
                </c:pt>
                <c:pt idx="3637">
                  <c:v>10</c:v>
                </c:pt>
                <c:pt idx="3638">
                  <c:v>10</c:v>
                </c:pt>
                <c:pt idx="3639">
                  <c:v>10</c:v>
                </c:pt>
                <c:pt idx="3640">
                  <c:v>10</c:v>
                </c:pt>
                <c:pt idx="3641">
                  <c:v>10</c:v>
                </c:pt>
                <c:pt idx="3642">
                  <c:v>10</c:v>
                </c:pt>
                <c:pt idx="3643">
                  <c:v>10</c:v>
                </c:pt>
                <c:pt idx="3644">
                  <c:v>10</c:v>
                </c:pt>
                <c:pt idx="3645">
                  <c:v>10</c:v>
                </c:pt>
                <c:pt idx="3646">
                  <c:v>10</c:v>
                </c:pt>
                <c:pt idx="3647">
                  <c:v>10</c:v>
                </c:pt>
                <c:pt idx="3648">
                  <c:v>10</c:v>
                </c:pt>
                <c:pt idx="3649">
                  <c:v>10</c:v>
                </c:pt>
                <c:pt idx="3650">
                  <c:v>10</c:v>
                </c:pt>
                <c:pt idx="3651">
                  <c:v>10</c:v>
                </c:pt>
                <c:pt idx="3652">
                  <c:v>10</c:v>
                </c:pt>
                <c:pt idx="3653">
                  <c:v>10</c:v>
                </c:pt>
                <c:pt idx="3654">
                  <c:v>10</c:v>
                </c:pt>
                <c:pt idx="3655">
                  <c:v>10</c:v>
                </c:pt>
                <c:pt idx="3656">
                  <c:v>10</c:v>
                </c:pt>
                <c:pt idx="3657">
                  <c:v>10</c:v>
                </c:pt>
                <c:pt idx="3658">
                  <c:v>10</c:v>
                </c:pt>
                <c:pt idx="3659">
                  <c:v>10</c:v>
                </c:pt>
                <c:pt idx="3660">
                  <c:v>10</c:v>
                </c:pt>
                <c:pt idx="3661">
                  <c:v>10</c:v>
                </c:pt>
                <c:pt idx="3662">
                  <c:v>10</c:v>
                </c:pt>
                <c:pt idx="3663">
                  <c:v>10</c:v>
                </c:pt>
                <c:pt idx="3664">
                  <c:v>10</c:v>
                </c:pt>
                <c:pt idx="3665">
                  <c:v>10</c:v>
                </c:pt>
                <c:pt idx="3666">
                  <c:v>10</c:v>
                </c:pt>
                <c:pt idx="3667">
                  <c:v>10</c:v>
                </c:pt>
                <c:pt idx="3668">
                  <c:v>10</c:v>
                </c:pt>
                <c:pt idx="3669">
                  <c:v>10</c:v>
                </c:pt>
                <c:pt idx="3670">
                  <c:v>10</c:v>
                </c:pt>
                <c:pt idx="3671">
                  <c:v>10</c:v>
                </c:pt>
                <c:pt idx="3672">
                  <c:v>10</c:v>
                </c:pt>
                <c:pt idx="3673">
                  <c:v>10</c:v>
                </c:pt>
                <c:pt idx="3674">
                  <c:v>10</c:v>
                </c:pt>
                <c:pt idx="3675">
                  <c:v>10</c:v>
                </c:pt>
                <c:pt idx="3676">
                  <c:v>10</c:v>
                </c:pt>
                <c:pt idx="3677">
                  <c:v>10</c:v>
                </c:pt>
                <c:pt idx="3678">
                  <c:v>10</c:v>
                </c:pt>
                <c:pt idx="3679">
                  <c:v>10</c:v>
                </c:pt>
                <c:pt idx="3680">
                  <c:v>10</c:v>
                </c:pt>
                <c:pt idx="3681">
                  <c:v>10</c:v>
                </c:pt>
                <c:pt idx="3682">
                  <c:v>10</c:v>
                </c:pt>
                <c:pt idx="3683">
                  <c:v>10</c:v>
                </c:pt>
                <c:pt idx="3684">
                  <c:v>10</c:v>
                </c:pt>
                <c:pt idx="3685">
                  <c:v>10</c:v>
                </c:pt>
                <c:pt idx="3686">
                  <c:v>10</c:v>
                </c:pt>
                <c:pt idx="3687">
                  <c:v>10</c:v>
                </c:pt>
                <c:pt idx="3688">
                  <c:v>10</c:v>
                </c:pt>
                <c:pt idx="3689">
                  <c:v>10</c:v>
                </c:pt>
                <c:pt idx="3690">
                  <c:v>10</c:v>
                </c:pt>
                <c:pt idx="3691">
                  <c:v>10</c:v>
                </c:pt>
                <c:pt idx="3692">
                  <c:v>10</c:v>
                </c:pt>
                <c:pt idx="3693">
                  <c:v>10</c:v>
                </c:pt>
                <c:pt idx="3694">
                  <c:v>10</c:v>
                </c:pt>
                <c:pt idx="3695">
                  <c:v>10</c:v>
                </c:pt>
                <c:pt idx="3696">
                  <c:v>10</c:v>
                </c:pt>
                <c:pt idx="3697">
                  <c:v>10</c:v>
                </c:pt>
                <c:pt idx="3698">
                  <c:v>10</c:v>
                </c:pt>
                <c:pt idx="3699">
                  <c:v>10</c:v>
                </c:pt>
                <c:pt idx="3700">
                  <c:v>10</c:v>
                </c:pt>
                <c:pt idx="3701">
                  <c:v>10</c:v>
                </c:pt>
                <c:pt idx="3702">
                  <c:v>10</c:v>
                </c:pt>
                <c:pt idx="3703">
                  <c:v>10</c:v>
                </c:pt>
                <c:pt idx="3704">
                  <c:v>10</c:v>
                </c:pt>
                <c:pt idx="3705">
                  <c:v>10</c:v>
                </c:pt>
                <c:pt idx="3706">
                  <c:v>10</c:v>
                </c:pt>
                <c:pt idx="3707">
                  <c:v>10</c:v>
                </c:pt>
                <c:pt idx="3708">
                  <c:v>10</c:v>
                </c:pt>
                <c:pt idx="3709">
                  <c:v>10</c:v>
                </c:pt>
                <c:pt idx="3710">
                  <c:v>10</c:v>
                </c:pt>
                <c:pt idx="3711">
                  <c:v>10</c:v>
                </c:pt>
                <c:pt idx="3712">
                  <c:v>10</c:v>
                </c:pt>
                <c:pt idx="3713">
                  <c:v>10</c:v>
                </c:pt>
                <c:pt idx="3714">
                  <c:v>10</c:v>
                </c:pt>
                <c:pt idx="3715">
                  <c:v>10</c:v>
                </c:pt>
                <c:pt idx="3716">
                  <c:v>10</c:v>
                </c:pt>
                <c:pt idx="3717">
                  <c:v>10</c:v>
                </c:pt>
                <c:pt idx="3718">
                  <c:v>10</c:v>
                </c:pt>
                <c:pt idx="3719">
                  <c:v>10</c:v>
                </c:pt>
                <c:pt idx="3720">
                  <c:v>10</c:v>
                </c:pt>
                <c:pt idx="3721">
                  <c:v>10</c:v>
                </c:pt>
                <c:pt idx="3722">
                  <c:v>10</c:v>
                </c:pt>
                <c:pt idx="3723">
                  <c:v>10</c:v>
                </c:pt>
                <c:pt idx="3724">
                  <c:v>10</c:v>
                </c:pt>
                <c:pt idx="3725">
                  <c:v>10</c:v>
                </c:pt>
                <c:pt idx="3726">
                  <c:v>10</c:v>
                </c:pt>
                <c:pt idx="3727">
                  <c:v>10</c:v>
                </c:pt>
                <c:pt idx="3728">
                  <c:v>10</c:v>
                </c:pt>
                <c:pt idx="3729">
                  <c:v>10</c:v>
                </c:pt>
                <c:pt idx="3730">
                  <c:v>10</c:v>
                </c:pt>
                <c:pt idx="3731">
                  <c:v>10</c:v>
                </c:pt>
                <c:pt idx="3732">
                  <c:v>10</c:v>
                </c:pt>
                <c:pt idx="3733">
                  <c:v>10</c:v>
                </c:pt>
                <c:pt idx="3734">
                  <c:v>10</c:v>
                </c:pt>
                <c:pt idx="3735">
                  <c:v>10</c:v>
                </c:pt>
                <c:pt idx="3736">
                  <c:v>10</c:v>
                </c:pt>
                <c:pt idx="3737">
                  <c:v>10</c:v>
                </c:pt>
                <c:pt idx="3738">
                  <c:v>10</c:v>
                </c:pt>
                <c:pt idx="3739">
                  <c:v>10</c:v>
                </c:pt>
                <c:pt idx="3740">
                  <c:v>10</c:v>
                </c:pt>
                <c:pt idx="3741">
                  <c:v>10</c:v>
                </c:pt>
                <c:pt idx="3742">
                  <c:v>10</c:v>
                </c:pt>
                <c:pt idx="3743">
                  <c:v>10</c:v>
                </c:pt>
                <c:pt idx="3744">
                  <c:v>10</c:v>
                </c:pt>
                <c:pt idx="3745">
                  <c:v>10</c:v>
                </c:pt>
                <c:pt idx="3746">
                  <c:v>10</c:v>
                </c:pt>
                <c:pt idx="3747">
                  <c:v>10</c:v>
                </c:pt>
                <c:pt idx="3748">
                  <c:v>10</c:v>
                </c:pt>
                <c:pt idx="3749">
                  <c:v>10</c:v>
                </c:pt>
                <c:pt idx="3750">
                  <c:v>10</c:v>
                </c:pt>
                <c:pt idx="3751">
                  <c:v>10</c:v>
                </c:pt>
                <c:pt idx="3752">
                  <c:v>10</c:v>
                </c:pt>
                <c:pt idx="3753">
                  <c:v>10</c:v>
                </c:pt>
                <c:pt idx="3754">
                  <c:v>10</c:v>
                </c:pt>
                <c:pt idx="3755">
                  <c:v>10</c:v>
                </c:pt>
                <c:pt idx="3756">
                  <c:v>10</c:v>
                </c:pt>
                <c:pt idx="3757">
                  <c:v>10</c:v>
                </c:pt>
                <c:pt idx="3758">
                  <c:v>10</c:v>
                </c:pt>
                <c:pt idx="3759">
                  <c:v>10</c:v>
                </c:pt>
                <c:pt idx="3760">
                  <c:v>10</c:v>
                </c:pt>
                <c:pt idx="3761">
                  <c:v>10</c:v>
                </c:pt>
                <c:pt idx="3762">
                  <c:v>10</c:v>
                </c:pt>
                <c:pt idx="3763">
                  <c:v>10</c:v>
                </c:pt>
                <c:pt idx="3764">
                  <c:v>10</c:v>
                </c:pt>
                <c:pt idx="3765">
                  <c:v>10</c:v>
                </c:pt>
                <c:pt idx="3766">
                  <c:v>10</c:v>
                </c:pt>
                <c:pt idx="3767">
                  <c:v>10</c:v>
                </c:pt>
                <c:pt idx="3768">
                  <c:v>10</c:v>
                </c:pt>
                <c:pt idx="3769">
                  <c:v>10</c:v>
                </c:pt>
                <c:pt idx="3770">
                  <c:v>10</c:v>
                </c:pt>
                <c:pt idx="3771">
                  <c:v>10</c:v>
                </c:pt>
                <c:pt idx="3772">
                  <c:v>10</c:v>
                </c:pt>
                <c:pt idx="3773">
                  <c:v>10</c:v>
                </c:pt>
                <c:pt idx="3774">
                  <c:v>10</c:v>
                </c:pt>
                <c:pt idx="3775">
                  <c:v>10</c:v>
                </c:pt>
                <c:pt idx="3776">
                  <c:v>10</c:v>
                </c:pt>
                <c:pt idx="3777">
                  <c:v>10</c:v>
                </c:pt>
                <c:pt idx="3778">
                  <c:v>10</c:v>
                </c:pt>
                <c:pt idx="3779">
                  <c:v>10</c:v>
                </c:pt>
                <c:pt idx="3780">
                  <c:v>10</c:v>
                </c:pt>
                <c:pt idx="3781">
                  <c:v>10</c:v>
                </c:pt>
                <c:pt idx="3782">
                  <c:v>10</c:v>
                </c:pt>
                <c:pt idx="3783">
                  <c:v>10</c:v>
                </c:pt>
                <c:pt idx="3784">
                  <c:v>10</c:v>
                </c:pt>
                <c:pt idx="3785">
                  <c:v>10</c:v>
                </c:pt>
                <c:pt idx="3786">
                  <c:v>10</c:v>
                </c:pt>
                <c:pt idx="3787">
                  <c:v>10</c:v>
                </c:pt>
                <c:pt idx="3788">
                  <c:v>10</c:v>
                </c:pt>
                <c:pt idx="3789">
                  <c:v>10</c:v>
                </c:pt>
                <c:pt idx="3790">
                  <c:v>10</c:v>
                </c:pt>
                <c:pt idx="3791">
                  <c:v>10</c:v>
                </c:pt>
                <c:pt idx="3792">
                  <c:v>10</c:v>
                </c:pt>
                <c:pt idx="3793">
                  <c:v>10</c:v>
                </c:pt>
                <c:pt idx="3794">
                  <c:v>10</c:v>
                </c:pt>
                <c:pt idx="3795">
                  <c:v>10</c:v>
                </c:pt>
                <c:pt idx="3796">
                  <c:v>10</c:v>
                </c:pt>
                <c:pt idx="3797">
                  <c:v>10</c:v>
                </c:pt>
                <c:pt idx="3798">
                  <c:v>10</c:v>
                </c:pt>
                <c:pt idx="3799">
                  <c:v>10</c:v>
                </c:pt>
                <c:pt idx="3800">
                  <c:v>10</c:v>
                </c:pt>
                <c:pt idx="3801">
                  <c:v>10</c:v>
                </c:pt>
                <c:pt idx="3802">
                  <c:v>10</c:v>
                </c:pt>
                <c:pt idx="3803">
                  <c:v>10</c:v>
                </c:pt>
                <c:pt idx="3804">
                  <c:v>10</c:v>
                </c:pt>
                <c:pt idx="3805">
                  <c:v>10</c:v>
                </c:pt>
                <c:pt idx="3806">
                  <c:v>10</c:v>
                </c:pt>
                <c:pt idx="3807">
                  <c:v>10</c:v>
                </c:pt>
                <c:pt idx="3808">
                  <c:v>10</c:v>
                </c:pt>
                <c:pt idx="3809">
                  <c:v>10</c:v>
                </c:pt>
                <c:pt idx="3810">
                  <c:v>10</c:v>
                </c:pt>
                <c:pt idx="3811">
                  <c:v>10</c:v>
                </c:pt>
                <c:pt idx="3812">
                  <c:v>10</c:v>
                </c:pt>
                <c:pt idx="3813">
                  <c:v>10</c:v>
                </c:pt>
                <c:pt idx="3814">
                  <c:v>10</c:v>
                </c:pt>
                <c:pt idx="3815">
                  <c:v>10</c:v>
                </c:pt>
                <c:pt idx="3816">
                  <c:v>10</c:v>
                </c:pt>
                <c:pt idx="3817">
                  <c:v>10</c:v>
                </c:pt>
                <c:pt idx="3818">
                  <c:v>10</c:v>
                </c:pt>
                <c:pt idx="3819">
                  <c:v>10</c:v>
                </c:pt>
                <c:pt idx="3820">
                  <c:v>10</c:v>
                </c:pt>
                <c:pt idx="3821">
                  <c:v>10</c:v>
                </c:pt>
                <c:pt idx="3822">
                  <c:v>10</c:v>
                </c:pt>
                <c:pt idx="3823">
                  <c:v>10</c:v>
                </c:pt>
                <c:pt idx="3824">
                  <c:v>10</c:v>
                </c:pt>
                <c:pt idx="3825">
                  <c:v>10</c:v>
                </c:pt>
                <c:pt idx="3826">
                  <c:v>10</c:v>
                </c:pt>
                <c:pt idx="3827">
                  <c:v>10</c:v>
                </c:pt>
                <c:pt idx="3828">
                  <c:v>10</c:v>
                </c:pt>
                <c:pt idx="3829">
                  <c:v>10</c:v>
                </c:pt>
                <c:pt idx="3830">
                  <c:v>10</c:v>
                </c:pt>
                <c:pt idx="3831">
                  <c:v>10</c:v>
                </c:pt>
                <c:pt idx="3832">
                  <c:v>10</c:v>
                </c:pt>
                <c:pt idx="3833">
                  <c:v>10</c:v>
                </c:pt>
                <c:pt idx="3834">
                  <c:v>10</c:v>
                </c:pt>
                <c:pt idx="3835">
                  <c:v>10</c:v>
                </c:pt>
                <c:pt idx="3836">
                  <c:v>10</c:v>
                </c:pt>
                <c:pt idx="3837">
                  <c:v>10</c:v>
                </c:pt>
                <c:pt idx="3838">
                  <c:v>10</c:v>
                </c:pt>
                <c:pt idx="3839">
                  <c:v>10</c:v>
                </c:pt>
                <c:pt idx="3840">
                  <c:v>10</c:v>
                </c:pt>
                <c:pt idx="3841">
                  <c:v>10</c:v>
                </c:pt>
                <c:pt idx="3842">
                  <c:v>10</c:v>
                </c:pt>
                <c:pt idx="3843">
                  <c:v>10</c:v>
                </c:pt>
                <c:pt idx="3844">
                  <c:v>10</c:v>
                </c:pt>
                <c:pt idx="3845">
                  <c:v>10</c:v>
                </c:pt>
                <c:pt idx="3846">
                  <c:v>10</c:v>
                </c:pt>
                <c:pt idx="3847">
                  <c:v>10</c:v>
                </c:pt>
                <c:pt idx="3848">
                  <c:v>10</c:v>
                </c:pt>
                <c:pt idx="3849">
                  <c:v>10</c:v>
                </c:pt>
                <c:pt idx="3850">
                  <c:v>10</c:v>
                </c:pt>
                <c:pt idx="3851">
                  <c:v>10</c:v>
                </c:pt>
                <c:pt idx="3852">
                  <c:v>10</c:v>
                </c:pt>
                <c:pt idx="3853">
                  <c:v>10</c:v>
                </c:pt>
                <c:pt idx="3854">
                  <c:v>10</c:v>
                </c:pt>
                <c:pt idx="3855">
                  <c:v>10</c:v>
                </c:pt>
                <c:pt idx="3856">
                  <c:v>10</c:v>
                </c:pt>
                <c:pt idx="3857">
                  <c:v>10</c:v>
                </c:pt>
                <c:pt idx="3858">
                  <c:v>10</c:v>
                </c:pt>
                <c:pt idx="3859">
                  <c:v>10</c:v>
                </c:pt>
                <c:pt idx="3860">
                  <c:v>10</c:v>
                </c:pt>
                <c:pt idx="3861">
                  <c:v>10</c:v>
                </c:pt>
                <c:pt idx="3862">
                  <c:v>10</c:v>
                </c:pt>
                <c:pt idx="3863">
                  <c:v>10</c:v>
                </c:pt>
                <c:pt idx="3864">
                  <c:v>10</c:v>
                </c:pt>
                <c:pt idx="3865">
                  <c:v>10</c:v>
                </c:pt>
                <c:pt idx="3866">
                  <c:v>10</c:v>
                </c:pt>
                <c:pt idx="3867">
                  <c:v>10</c:v>
                </c:pt>
                <c:pt idx="3868">
                  <c:v>10</c:v>
                </c:pt>
                <c:pt idx="3869">
                  <c:v>10</c:v>
                </c:pt>
                <c:pt idx="3870">
                  <c:v>10</c:v>
                </c:pt>
                <c:pt idx="3871">
                  <c:v>10</c:v>
                </c:pt>
                <c:pt idx="3872">
                  <c:v>10</c:v>
                </c:pt>
                <c:pt idx="3873">
                  <c:v>10</c:v>
                </c:pt>
                <c:pt idx="3874">
                  <c:v>10</c:v>
                </c:pt>
                <c:pt idx="3875">
                  <c:v>10</c:v>
                </c:pt>
                <c:pt idx="3876">
                  <c:v>10</c:v>
                </c:pt>
                <c:pt idx="3877">
                  <c:v>10</c:v>
                </c:pt>
                <c:pt idx="3878">
                  <c:v>10</c:v>
                </c:pt>
                <c:pt idx="3879">
                  <c:v>10</c:v>
                </c:pt>
                <c:pt idx="3880">
                  <c:v>10</c:v>
                </c:pt>
                <c:pt idx="3881">
                  <c:v>10</c:v>
                </c:pt>
                <c:pt idx="3882">
                  <c:v>10</c:v>
                </c:pt>
                <c:pt idx="3883">
                  <c:v>10</c:v>
                </c:pt>
                <c:pt idx="3884">
                  <c:v>10</c:v>
                </c:pt>
                <c:pt idx="3885">
                  <c:v>10</c:v>
                </c:pt>
                <c:pt idx="3886">
                  <c:v>10</c:v>
                </c:pt>
                <c:pt idx="3887">
                  <c:v>10</c:v>
                </c:pt>
                <c:pt idx="3888">
                  <c:v>10</c:v>
                </c:pt>
                <c:pt idx="3889">
                  <c:v>10</c:v>
                </c:pt>
                <c:pt idx="3890">
                  <c:v>10</c:v>
                </c:pt>
                <c:pt idx="3891">
                  <c:v>10</c:v>
                </c:pt>
                <c:pt idx="3892">
                  <c:v>10</c:v>
                </c:pt>
                <c:pt idx="3893">
                  <c:v>10</c:v>
                </c:pt>
                <c:pt idx="3894">
                  <c:v>10</c:v>
                </c:pt>
                <c:pt idx="3895">
                  <c:v>10</c:v>
                </c:pt>
                <c:pt idx="3896">
                  <c:v>10</c:v>
                </c:pt>
                <c:pt idx="3897">
                  <c:v>10</c:v>
                </c:pt>
                <c:pt idx="3898">
                  <c:v>10</c:v>
                </c:pt>
                <c:pt idx="3899">
                  <c:v>10</c:v>
                </c:pt>
                <c:pt idx="3900">
                  <c:v>10</c:v>
                </c:pt>
                <c:pt idx="3901">
                  <c:v>10</c:v>
                </c:pt>
                <c:pt idx="3902">
                  <c:v>10</c:v>
                </c:pt>
                <c:pt idx="3903">
                  <c:v>10</c:v>
                </c:pt>
                <c:pt idx="3904">
                  <c:v>10</c:v>
                </c:pt>
                <c:pt idx="3905">
                  <c:v>10</c:v>
                </c:pt>
                <c:pt idx="3906">
                  <c:v>10</c:v>
                </c:pt>
                <c:pt idx="3907">
                  <c:v>10</c:v>
                </c:pt>
                <c:pt idx="3908">
                  <c:v>10</c:v>
                </c:pt>
                <c:pt idx="3909">
                  <c:v>10</c:v>
                </c:pt>
                <c:pt idx="3910">
                  <c:v>10</c:v>
                </c:pt>
                <c:pt idx="3911">
                  <c:v>10</c:v>
                </c:pt>
                <c:pt idx="3912">
                  <c:v>10</c:v>
                </c:pt>
                <c:pt idx="3913">
                  <c:v>10</c:v>
                </c:pt>
                <c:pt idx="3914">
                  <c:v>10</c:v>
                </c:pt>
                <c:pt idx="3915">
                  <c:v>10</c:v>
                </c:pt>
                <c:pt idx="3916">
                  <c:v>10</c:v>
                </c:pt>
                <c:pt idx="3917">
                  <c:v>10</c:v>
                </c:pt>
                <c:pt idx="3918">
                  <c:v>10</c:v>
                </c:pt>
                <c:pt idx="3919">
                  <c:v>10</c:v>
                </c:pt>
                <c:pt idx="3920">
                  <c:v>10</c:v>
                </c:pt>
                <c:pt idx="3921">
                  <c:v>10</c:v>
                </c:pt>
                <c:pt idx="3922">
                  <c:v>10</c:v>
                </c:pt>
                <c:pt idx="3923">
                  <c:v>10</c:v>
                </c:pt>
                <c:pt idx="3924">
                  <c:v>10</c:v>
                </c:pt>
                <c:pt idx="3925">
                  <c:v>10</c:v>
                </c:pt>
                <c:pt idx="3926">
                  <c:v>10</c:v>
                </c:pt>
                <c:pt idx="3927">
                  <c:v>10</c:v>
                </c:pt>
                <c:pt idx="3928">
                  <c:v>10</c:v>
                </c:pt>
                <c:pt idx="3929">
                  <c:v>10</c:v>
                </c:pt>
                <c:pt idx="3930">
                  <c:v>10</c:v>
                </c:pt>
                <c:pt idx="3931">
                  <c:v>10</c:v>
                </c:pt>
                <c:pt idx="3932">
                  <c:v>10</c:v>
                </c:pt>
                <c:pt idx="3933">
                  <c:v>10</c:v>
                </c:pt>
                <c:pt idx="3934">
                  <c:v>10</c:v>
                </c:pt>
                <c:pt idx="3935">
                  <c:v>10</c:v>
                </c:pt>
                <c:pt idx="3936">
                  <c:v>10</c:v>
                </c:pt>
                <c:pt idx="3937">
                  <c:v>10</c:v>
                </c:pt>
                <c:pt idx="3938">
                  <c:v>10</c:v>
                </c:pt>
                <c:pt idx="3939">
                  <c:v>10</c:v>
                </c:pt>
                <c:pt idx="3940">
                  <c:v>10</c:v>
                </c:pt>
                <c:pt idx="3941">
                  <c:v>10</c:v>
                </c:pt>
                <c:pt idx="3942">
                  <c:v>10</c:v>
                </c:pt>
                <c:pt idx="3943">
                  <c:v>10</c:v>
                </c:pt>
                <c:pt idx="3944">
                  <c:v>10</c:v>
                </c:pt>
                <c:pt idx="3945">
                  <c:v>10</c:v>
                </c:pt>
                <c:pt idx="3946">
                  <c:v>10</c:v>
                </c:pt>
                <c:pt idx="3947">
                  <c:v>10</c:v>
                </c:pt>
                <c:pt idx="3948">
                  <c:v>10</c:v>
                </c:pt>
                <c:pt idx="3949">
                  <c:v>10</c:v>
                </c:pt>
                <c:pt idx="3950">
                  <c:v>10</c:v>
                </c:pt>
                <c:pt idx="3951">
                  <c:v>10</c:v>
                </c:pt>
                <c:pt idx="3952">
                  <c:v>10</c:v>
                </c:pt>
                <c:pt idx="3953">
                  <c:v>10</c:v>
                </c:pt>
                <c:pt idx="3954">
                  <c:v>10</c:v>
                </c:pt>
                <c:pt idx="3955">
                  <c:v>10</c:v>
                </c:pt>
                <c:pt idx="3956">
                  <c:v>10</c:v>
                </c:pt>
                <c:pt idx="3957">
                  <c:v>10</c:v>
                </c:pt>
                <c:pt idx="3958">
                  <c:v>10</c:v>
                </c:pt>
                <c:pt idx="3959">
                  <c:v>10</c:v>
                </c:pt>
                <c:pt idx="3960">
                  <c:v>10</c:v>
                </c:pt>
                <c:pt idx="3961">
                  <c:v>10</c:v>
                </c:pt>
                <c:pt idx="3962">
                  <c:v>10</c:v>
                </c:pt>
                <c:pt idx="3963">
                  <c:v>10</c:v>
                </c:pt>
                <c:pt idx="3964">
                  <c:v>10</c:v>
                </c:pt>
                <c:pt idx="3965">
                  <c:v>10</c:v>
                </c:pt>
                <c:pt idx="3966">
                  <c:v>10</c:v>
                </c:pt>
                <c:pt idx="3967">
                  <c:v>10</c:v>
                </c:pt>
                <c:pt idx="3968">
                  <c:v>10</c:v>
                </c:pt>
                <c:pt idx="3969">
                  <c:v>10</c:v>
                </c:pt>
                <c:pt idx="3970">
                  <c:v>10</c:v>
                </c:pt>
                <c:pt idx="3971">
                  <c:v>10</c:v>
                </c:pt>
                <c:pt idx="3972">
                  <c:v>10</c:v>
                </c:pt>
                <c:pt idx="3973">
                  <c:v>10</c:v>
                </c:pt>
                <c:pt idx="3974">
                  <c:v>10</c:v>
                </c:pt>
                <c:pt idx="3975">
                  <c:v>10</c:v>
                </c:pt>
                <c:pt idx="3976">
                  <c:v>10</c:v>
                </c:pt>
                <c:pt idx="3977">
                  <c:v>10</c:v>
                </c:pt>
                <c:pt idx="3978">
                  <c:v>10</c:v>
                </c:pt>
                <c:pt idx="3979">
                  <c:v>10</c:v>
                </c:pt>
                <c:pt idx="3980">
                  <c:v>10</c:v>
                </c:pt>
                <c:pt idx="3981">
                  <c:v>10</c:v>
                </c:pt>
                <c:pt idx="3982">
                  <c:v>10</c:v>
                </c:pt>
                <c:pt idx="3983">
                  <c:v>10</c:v>
                </c:pt>
                <c:pt idx="3984">
                  <c:v>10</c:v>
                </c:pt>
                <c:pt idx="3985">
                  <c:v>10</c:v>
                </c:pt>
                <c:pt idx="3986">
                  <c:v>10</c:v>
                </c:pt>
                <c:pt idx="3987">
                  <c:v>10</c:v>
                </c:pt>
                <c:pt idx="3988">
                  <c:v>10</c:v>
                </c:pt>
                <c:pt idx="3989">
                  <c:v>10</c:v>
                </c:pt>
                <c:pt idx="3990">
                  <c:v>10</c:v>
                </c:pt>
                <c:pt idx="3991">
                  <c:v>10</c:v>
                </c:pt>
                <c:pt idx="3992">
                  <c:v>10</c:v>
                </c:pt>
                <c:pt idx="3993">
                  <c:v>10</c:v>
                </c:pt>
                <c:pt idx="3994">
                  <c:v>10</c:v>
                </c:pt>
                <c:pt idx="3995">
                  <c:v>10</c:v>
                </c:pt>
                <c:pt idx="3996">
                  <c:v>10</c:v>
                </c:pt>
                <c:pt idx="3997">
                  <c:v>10</c:v>
                </c:pt>
                <c:pt idx="3998">
                  <c:v>10</c:v>
                </c:pt>
                <c:pt idx="3999">
                  <c:v>10</c:v>
                </c:pt>
                <c:pt idx="4000">
                  <c:v>10</c:v>
                </c:pt>
                <c:pt idx="4001">
                  <c:v>10</c:v>
                </c:pt>
                <c:pt idx="4002">
                  <c:v>10</c:v>
                </c:pt>
                <c:pt idx="4003">
                  <c:v>10</c:v>
                </c:pt>
                <c:pt idx="4004">
                  <c:v>10</c:v>
                </c:pt>
                <c:pt idx="4005">
                  <c:v>10</c:v>
                </c:pt>
                <c:pt idx="4006">
                  <c:v>10</c:v>
                </c:pt>
                <c:pt idx="4007">
                  <c:v>10</c:v>
                </c:pt>
                <c:pt idx="4008">
                  <c:v>10</c:v>
                </c:pt>
                <c:pt idx="4009">
                  <c:v>10</c:v>
                </c:pt>
                <c:pt idx="4010">
                  <c:v>10</c:v>
                </c:pt>
                <c:pt idx="4011">
                  <c:v>10</c:v>
                </c:pt>
                <c:pt idx="4012">
                  <c:v>10</c:v>
                </c:pt>
                <c:pt idx="4013">
                  <c:v>10</c:v>
                </c:pt>
                <c:pt idx="4014">
                  <c:v>10</c:v>
                </c:pt>
                <c:pt idx="4015">
                  <c:v>10</c:v>
                </c:pt>
                <c:pt idx="4016">
                  <c:v>10</c:v>
                </c:pt>
                <c:pt idx="4017">
                  <c:v>10</c:v>
                </c:pt>
                <c:pt idx="4018">
                  <c:v>10</c:v>
                </c:pt>
                <c:pt idx="4019">
                  <c:v>10</c:v>
                </c:pt>
                <c:pt idx="4020">
                  <c:v>10</c:v>
                </c:pt>
                <c:pt idx="4021">
                  <c:v>10</c:v>
                </c:pt>
                <c:pt idx="4022">
                  <c:v>10</c:v>
                </c:pt>
                <c:pt idx="4023">
                  <c:v>10</c:v>
                </c:pt>
                <c:pt idx="4024">
                  <c:v>10</c:v>
                </c:pt>
                <c:pt idx="4025">
                  <c:v>10</c:v>
                </c:pt>
                <c:pt idx="4026">
                  <c:v>10</c:v>
                </c:pt>
                <c:pt idx="4027">
                  <c:v>10</c:v>
                </c:pt>
                <c:pt idx="4028">
                  <c:v>10</c:v>
                </c:pt>
                <c:pt idx="4029">
                  <c:v>10</c:v>
                </c:pt>
                <c:pt idx="4030">
                  <c:v>10</c:v>
                </c:pt>
                <c:pt idx="4031">
                  <c:v>10</c:v>
                </c:pt>
                <c:pt idx="4032">
                  <c:v>10</c:v>
                </c:pt>
                <c:pt idx="4033">
                  <c:v>10</c:v>
                </c:pt>
                <c:pt idx="4034">
                  <c:v>10</c:v>
                </c:pt>
                <c:pt idx="4035">
                  <c:v>10</c:v>
                </c:pt>
                <c:pt idx="4036">
                  <c:v>10</c:v>
                </c:pt>
                <c:pt idx="4037">
                  <c:v>10</c:v>
                </c:pt>
                <c:pt idx="4038">
                  <c:v>10</c:v>
                </c:pt>
                <c:pt idx="4039">
                  <c:v>10</c:v>
                </c:pt>
                <c:pt idx="4040">
                  <c:v>10</c:v>
                </c:pt>
                <c:pt idx="4041">
                  <c:v>10</c:v>
                </c:pt>
                <c:pt idx="4042">
                  <c:v>10</c:v>
                </c:pt>
                <c:pt idx="4043">
                  <c:v>10</c:v>
                </c:pt>
                <c:pt idx="4044">
                  <c:v>10</c:v>
                </c:pt>
                <c:pt idx="4045">
                  <c:v>10</c:v>
                </c:pt>
                <c:pt idx="4046">
                  <c:v>10</c:v>
                </c:pt>
                <c:pt idx="4047">
                  <c:v>10</c:v>
                </c:pt>
                <c:pt idx="4048">
                  <c:v>10</c:v>
                </c:pt>
                <c:pt idx="4049">
                  <c:v>10</c:v>
                </c:pt>
                <c:pt idx="4050">
                  <c:v>10</c:v>
                </c:pt>
                <c:pt idx="4051">
                  <c:v>10</c:v>
                </c:pt>
                <c:pt idx="4052">
                  <c:v>10</c:v>
                </c:pt>
                <c:pt idx="4053">
                  <c:v>10</c:v>
                </c:pt>
                <c:pt idx="4054">
                  <c:v>10</c:v>
                </c:pt>
                <c:pt idx="4055">
                  <c:v>10</c:v>
                </c:pt>
                <c:pt idx="4056">
                  <c:v>10</c:v>
                </c:pt>
                <c:pt idx="4057">
                  <c:v>10</c:v>
                </c:pt>
                <c:pt idx="4058">
                  <c:v>10</c:v>
                </c:pt>
                <c:pt idx="4059">
                  <c:v>10</c:v>
                </c:pt>
                <c:pt idx="4060">
                  <c:v>10</c:v>
                </c:pt>
                <c:pt idx="4061">
                  <c:v>10</c:v>
                </c:pt>
                <c:pt idx="4062">
                  <c:v>10</c:v>
                </c:pt>
                <c:pt idx="4063">
                  <c:v>10</c:v>
                </c:pt>
                <c:pt idx="4064">
                  <c:v>10</c:v>
                </c:pt>
                <c:pt idx="4065">
                  <c:v>10</c:v>
                </c:pt>
                <c:pt idx="4066">
                  <c:v>10</c:v>
                </c:pt>
                <c:pt idx="4067">
                  <c:v>10</c:v>
                </c:pt>
                <c:pt idx="4068">
                  <c:v>10</c:v>
                </c:pt>
                <c:pt idx="4069">
                  <c:v>10</c:v>
                </c:pt>
                <c:pt idx="4070">
                  <c:v>10</c:v>
                </c:pt>
                <c:pt idx="4071">
                  <c:v>10</c:v>
                </c:pt>
                <c:pt idx="4072">
                  <c:v>10</c:v>
                </c:pt>
                <c:pt idx="4073">
                  <c:v>10</c:v>
                </c:pt>
                <c:pt idx="4074">
                  <c:v>10</c:v>
                </c:pt>
                <c:pt idx="4075">
                  <c:v>10</c:v>
                </c:pt>
                <c:pt idx="4076">
                  <c:v>10</c:v>
                </c:pt>
                <c:pt idx="4077">
                  <c:v>10</c:v>
                </c:pt>
                <c:pt idx="4078">
                  <c:v>10</c:v>
                </c:pt>
                <c:pt idx="4079">
                  <c:v>10</c:v>
                </c:pt>
                <c:pt idx="4080">
                  <c:v>10</c:v>
                </c:pt>
                <c:pt idx="4081">
                  <c:v>10</c:v>
                </c:pt>
                <c:pt idx="4082">
                  <c:v>10</c:v>
                </c:pt>
                <c:pt idx="4083">
                  <c:v>10</c:v>
                </c:pt>
                <c:pt idx="4084">
                  <c:v>10</c:v>
                </c:pt>
                <c:pt idx="4085">
                  <c:v>10</c:v>
                </c:pt>
                <c:pt idx="4086">
                  <c:v>10</c:v>
                </c:pt>
                <c:pt idx="4087">
                  <c:v>10</c:v>
                </c:pt>
                <c:pt idx="4088">
                  <c:v>10</c:v>
                </c:pt>
                <c:pt idx="4089">
                  <c:v>10</c:v>
                </c:pt>
                <c:pt idx="4090">
                  <c:v>10</c:v>
                </c:pt>
                <c:pt idx="4091">
                  <c:v>10</c:v>
                </c:pt>
                <c:pt idx="4092">
                  <c:v>10</c:v>
                </c:pt>
                <c:pt idx="4093">
                  <c:v>10</c:v>
                </c:pt>
                <c:pt idx="4094">
                  <c:v>10</c:v>
                </c:pt>
                <c:pt idx="4095">
                  <c:v>10</c:v>
                </c:pt>
                <c:pt idx="4096">
                  <c:v>10</c:v>
                </c:pt>
                <c:pt idx="4097">
                  <c:v>10</c:v>
                </c:pt>
                <c:pt idx="4098">
                  <c:v>10</c:v>
                </c:pt>
                <c:pt idx="4099">
                  <c:v>10</c:v>
                </c:pt>
                <c:pt idx="4100">
                  <c:v>10</c:v>
                </c:pt>
                <c:pt idx="4101">
                  <c:v>10</c:v>
                </c:pt>
                <c:pt idx="4102">
                  <c:v>10</c:v>
                </c:pt>
                <c:pt idx="4103">
                  <c:v>10</c:v>
                </c:pt>
                <c:pt idx="4104">
                  <c:v>10</c:v>
                </c:pt>
                <c:pt idx="4105">
                  <c:v>10</c:v>
                </c:pt>
                <c:pt idx="4106">
                  <c:v>10</c:v>
                </c:pt>
                <c:pt idx="4107">
                  <c:v>10</c:v>
                </c:pt>
                <c:pt idx="4108">
                  <c:v>10</c:v>
                </c:pt>
                <c:pt idx="4109">
                  <c:v>10</c:v>
                </c:pt>
                <c:pt idx="4110">
                  <c:v>10</c:v>
                </c:pt>
                <c:pt idx="4111">
                  <c:v>10</c:v>
                </c:pt>
                <c:pt idx="4112">
                  <c:v>10</c:v>
                </c:pt>
                <c:pt idx="4113">
                  <c:v>10</c:v>
                </c:pt>
                <c:pt idx="4114">
                  <c:v>10</c:v>
                </c:pt>
                <c:pt idx="4115">
                  <c:v>10</c:v>
                </c:pt>
                <c:pt idx="4116">
                  <c:v>10</c:v>
                </c:pt>
                <c:pt idx="4117">
                  <c:v>10</c:v>
                </c:pt>
                <c:pt idx="4118">
                  <c:v>10</c:v>
                </c:pt>
                <c:pt idx="4119">
                  <c:v>10</c:v>
                </c:pt>
                <c:pt idx="4120">
                  <c:v>10</c:v>
                </c:pt>
                <c:pt idx="4121">
                  <c:v>10</c:v>
                </c:pt>
                <c:pt idx="4122">
                  <c:v>10</c:v>
                </c:pt>
                <c:pt idx="4123">
                  <c:v>10</c:v>
                </c:pt>
                <c:pt idx="4124">
                  <c:v>10</c:v>
                </c:pt>
                <c:pt idx="4125">
                  <c:v>10</c:v>
                </c:pt>
                <c:pt idx="4126">
                  <c:v>10</c:v>
                </c:pt>
                <c:pt idx="4127">
                  <c:v>10</c:v>
                </c:pt>
                <c:pt idx="4128">
                  <c:v>10</c:v>
                </c:pt>
                <c:pt idx="4129">
                  <c:v>10</c:v>
                </c:pt>
                <c:pt idx="4130">
                  <c:v>10</c:v>
                </c:pt>
                <c:pt idx="4131">
                  <c:v>10</c:v>
                </c:pt>
                <c:pt idx="4132">
                  <c:v>10</c:v>
                </c:pt>
                <c:pt idx="4133">
                  <c:v>10</c:v>
                </c:pt>
                <c:pt idx="4134">
                  <c:v>10</c:v>
                </c:pt>
                <c:pt idx="4135">
                  <c:v>10</c:v>
                </c:pt>
                <c:pt idx="4136">
                  <c:v>10</c:v>
                </c:pt>
                <c:pt idx="4137">
                  <c:v>10</c:v>
                </c:pt>
                <c:pt idx="4138">
                  <c:v>10</c:v>
                </c:pt>
                <c:pt idx="4139">
                  <c:v>10</c:v>
                </c:pt>
                <c:pt idx="4140">
                  <c:v>10</c:v>
                </c:pt>
                <c:pt idx="4141">
                  <c:v>10</c:v>
                </c:pt>
                <c:pt idx="4142">
                  <c:v>10</c:v>
                </c:pt>
                <c:pt idx="4143">
                  <c:v>10</c:v>
                </c:pt>
                <c:pt idx="4144">
                  <c:v>10</c:v>
                </c:pt>
                <c:pt idx="4145">
                  <c:v>10</c:v>
                </c:pt>
                <c:pt idx="4146">
                  <c:v>10</c:v>
                </c:pt>
                <c:pt idx="4147">
                  <c:v>10</c:v>
                </c:pt>
                <c:pt idx="4148">
                  <c:v>10</c:v>
                </c:pt>
                <c:pt idx="4149">
                  <c:v>10</c:v>
                </c:pt>
                <c:pt idx="4150">
                  <c:v>10</c:v>
                </c:pt>
                <c:pt idx="4151">
                  <c:v>10</c:v>
                </c:pt>
                <c:pt idx="4152">
                  <c:v>10</c:v>
                </c:pt>
                <c:pt idx="4153">
                  <c:v>10</c:v>
                </c:pt>
                <c:pt idx="4154">
                  <c:v>10</c:v>
                </c:pt>
                <c:pt idx="4155">
                  <c:v>10</c:v>
                </c:pt>
                <c:pt idx="4156">
                  <c:v>10</c:v>
                </c:pt>
                <c:pt idx="4157">
                  <c:v>10</c:v>
                </c:pt>
                <c:pt idx="4158">
                  <c:v>10</c:v>
                </c:pt>
                <c:pt idx="4159">
                  <c:v>10</c:v>
                </c:pt>
                <c:pt idx="4160">
                  <c:v>10</c:v>
                </c:pt>
                <c:pt idx="4161">
                  <c:v>10</c:v>
                </c:pt>
                <c:pt idx="4162">
                  <c:v>10</c:v>
                </c:pt>
                <c:pt idx="4163">
                  <c:v>10</c:v>
                </c:pt>
                <c:pt idx="4164">
                  <c:v>10</c:v>
                </c:pt>
                <c:pt idx="4165">
                  <c:v>10</c:v>
                </c:pt>
                <c:pt idx="4166">
                  <c:v>10</c:v>
                </c:pt>
                <c:pt idx="4167">
                  <c:v>10</c:v>
                </c:pt>
                <c:pt idx="4168">
                  <c:v>10</c:v>
                </c:pt>
                <c:pt idx="4169">
                  <c:v>10</c:v>
                </c:pt>
                <c:pt idx="4170">
                  <c:v>10</c:v>
                </c:pt>
                <c:pt idx="4171">
                  <c:v>10</c:v>
                </c:pt>
                <c:pt idx="4172">
                  <c:v>10</c:v>
                </c:pt>
                <c:pt idx="4173">
                  <c:v>10</c:v>
                </c:pt>
                <c:pt idx="4174">
                  <c:v>10</c:v>
                </c:pt>
                <c:pt idx="4175">
                  <c:v>10</c:v>
                </c:pt>
                <c:pt idx="4176">
                  <c:v>10</c:v>
                </c:pt>
                <c:pt idx="4177">
                  <c:v>10</c:v>
                </c:pt>
                <c:pt idx="4178">
                  <c:v>10</c:v>
                </c:pt>
                <c:pt idx="4179">
                  <c:v>10</c:v>
                </c:pt>
                <c:pt idx="4180">
                  <c:v>10</c:v>
                </c:pt>
                <c:pt idx="4181">
                  <c:v>10</c:v>
                </c:pt>
                <c:pt idx="4182">
                  <c:v>10</c:v>
                </c:pt>
                <c:pt idx="4183">
                  <c:v>10</c:v>
                </c:pt>
                <c:pt idx="4184">
                  <c:v>10</c:v>
                </c:pt>
                <c:pt idx="4185">
                  <c:v>10</c:v>
                </c:pt>
                <c:pt idx="4186">
                  <c:v>10</c:v>
                </c:pt>
                <c:pt idx="4187">
                  <c:v>10</c:v>
                </c:pt>
                <c:pt idx="4188">
                  <c:v>10</c:v>
                </c:pt>
                <c:pt idx="4189">
                  <c:v>10</c:v>
                </c:pt>
                <c:pt idx="4190">
                  <c:v>10</c:v>
                </c:pt>
                <c:pt idx="4191">
                  <c:v>10</c:v>
                </c:pt>
                <c:pt idx="4192">
                  <c:v>10</c:v>
                </c:pt>
                <c:pt idx="4193">
                  <c:v>10</c:v>
                </c:pt>
                <c:pt idx="4194">
                  <c:v>10</c:v>
                </c:pt>
                <c:pt idx="4195">
                  <c:v>10</c:v>
                </c:pt>
                <c:pt idx="4196">
                  <c:v>10</c:v>
                </c:pt>
                <c:pt idx="4197">
                  <c:v>10</c:v>
                </c:pt>
                <c:pt idx="4198">
                  <c:v>10</c:v>
                </c:pt>
                <c:pt idx="4199">
                  <c:v>10</c:v>
                </c:pt>
                <c:pt idx="4200">
                  <c:v>10</c:v>
                </c:pt>
                <c:pt idx="4201">
                  <c:v>10</c:v>
                </c:pt>
                <c:pt idx="4202">
                  <c:v>10</c:v>
                </c:pt>
                <c:pt idx="4203">
                  <c:v>10</c:v>
                </c:pt>
                <c:pt idx="4204">
                  <c:v>10</c:v>
                </c:pt>
                <c:pt idx="4205">
                  <c:v>10</c:v>
                </c:pt>
                <c:pt idx="4206">
                  <c:v>10</c:v>
                </c:pt>
                <c:pt idx="4207">
                  <c:v>10</c:v>
                </c:pt>
                <c:pt idx="4208">
                  <c:v>10</c:v>
                </c:pt>
                <c:pt idx="4209">
                  <c:v>10</c:v>
                </c:pt>
                <c:pt idx="4210">
                  <c:v>10</c:v>
                </c:pt>
                <c:pt idx="4211">
                  <c:v>10</c:v>
                </c:pt>
                <c:pt idx="4212">
                  <c:v>10</c:v>
                </c:pt>
                <c:pt idx="4213">
                  <c:v>10</c:v>
                </c:pt>
                <c:pt idx="4214">
                  <c:v>10</c:v>
                </c:pt>
                <c:pt idx="4215">
                  <c:v>10</c:v>
                </c:pt>
                <c:pt idx="4216">
                  <c:v>10</c:v>
                </c:pt>
                <c:pt idx="4217">
                  <c:v>10</c:v>
                </c:pt>
                <c:pt idx="4218">
                  <c:v>10</c:v>
                </c:pt>
                <c:pt idx="4219">
                  <c:v>10</c:v>
                </c:pt>
                <c:pt idx="4220">
                  <c:v>10</c:v>
                </c:pt>
                <c:pt idx="4221">
                  <c:v>10</c:v>
                </c:pt>
                <c:pt idx="4222">
                  <c:v>10</c:v>
                </c:pt>
                <c:pt idx="4223">
                  <c:v>10</c:v>
                </c:pt>
                <c:pt idx="4224">
                  <c:v>10</c:v>
                </c:pt>
                <c:pt idx="4225">
                  <c:v>10</c:v>
                </c:pt>
                <c:pt idx="4226">
                  <c:v>10</c:v>
                </c:pt>
                <c:pt idx="4227">
                  <c:v>10</c:v>
                </c:pt>
                <c:pt idx="4228">
                  <c:v>10</c:v>
                </c:pt>
                <c:pt idx="4229">
                  <c:v>10</c:v>
                </c:pt>
                <c:pt idx="4230">
                  <c:v>10</c:v>
                </c:pt>
                <c:pt idx="4231">
                  <c:v>10</c:v>
                </c:pt>
                <c:pt idx="4232">
                  <c:v>10</c:v>
                </c:pt>
                <c:pt idx="4233">
                  <c:v>10</c:v>
                </c:pt>
                <c:pt idx="4234">
                  <c:v>10</c:v>
                </c:pt>
                <c:pt idx="4235">
                  <c:v>10</c:v>
                </c:pt>
                <c:pt idx="4236">
                  <c:v>10</c:v>
                </c:pt>
                <c:pt idx="4237">
                  <c:v>10</c:v>
                </c:pt>
                <c:pt idx="4238">
                  <c:v>10</c:v>
                </c:pt>
                <c:pt idx="4239">
                  <c:v>10</c:v>
                </c:pt>
                <c:pt idx="4240">
                  <c:v>10</c:v>
                </c:pt>
                <c:pt idx="4241">
                  <c:v>10</c:v>
                </c:pt>
                <c:pt idx="4242">
                  <c:v>10</c:v>
                </c:pt>
                <c:pt idx="4243">
                  <c:v>10</c:v>
                </c:pt>
                <c:pt idx="4244">
                  <c:v>10</c:v>
                </c:pt>
                <c:pt idx="4245">
                  <c:v>10</c:v>
                </c:pt>
                <c:pt idx="4246">
                  <c:v>10</c:v>
                </c:pt>
                <c:pt idx="4247">
                  <c:v>10</c:v>
                </c:pt>
                <c:pt idx="4248">
                  <c:v>10</c:v>
                </c:pt>
                <c:pt idx="4249">
                  <c:v>10</c:v>
                </c:pt>
                <c:pt idx="4250">
                  <c:v>10</c:v>
                </c:pt>
                <c:pt idx="4251">
                  <c:v>10</c:v>
                </c:pt>
                <c:pt idx="4252">
                  <c:v>10</c:v>
                </c:pt>
                <c:pt idx="4253">
                  <c:v>10</c:v>
                </c:pt>
                <c:pt idx="4254">
                  <c:v>10</c:v>
                </c:pt>
                <c:pt idx="4255">
                  <c:v>10</c:v>
                </c:pt>
                <c:pt idx="4256">
                  <c:v>10</c:v>
                </c:pt>
                <c:pt idx="4257">
                  <c:v>10</c:v>
                </c:pt>
                <c:pt idx="4258">
                  <c:v>10</c:v>
                </c:pt>
                <c:pt idx="4259">
                  <c:v>10</c:v>
                </c:pt>
                <c:pt idx="4260">
                  <c:v>10</c:v>
                </c:pt>
                <c:pt idx="4261">
                  <c:v>10</c:v>
                </c:pt>
                <c:pt idx="4262">
                  <c:v>10</c:v>
                </c:pt>
                <c:pt idx="4263">
                  <c:v>10</c:v>
                </c:pt>
                <c:pt idx="4264">
                  <c:v>10</c:v>
                </c:pt>
                <c:pt idx="4265">
                  <c:v>10</c:v>
                </c:pt>
                <c:pt idx="4266">
                  <c:v>10</c:v>
                </c:pt>
                <c:pt idx="4267">
                  <c:v>10</c:v>
                </c:pt>
                <c:pt idx="4268">
                  <c:v>10</c:v>
                </c:pt>
                <c:pt idx="4269">
                  <c:v>10</c:v>
                </c:pt>
                <c:pt idx="4270">
                  <c:v>10</c:v>
                </c:pt>
                <c:pt idx="4271">
                  <c:v>10</c:v>
                </c:pt>
                <c:pt idx="4272">
                  <c:v>10</c:v>
                </c:pt>
                <c:pt idx="4273">
                  <c:v>10</c:v>
                </c:pt>
                <c:pt idx="4274">
                  <c:v>10</c:v>
                </c:pt>
                <c:pt idx="4275">
                  <c:v>10</c:v>
                </c:pt>
                <c:pt idx="4276">
                  <c:v>10</c:v>
                </c:pt>
                <c:pt idx="4277">
                  <c:v>10</c:v>
                </c:pt>
                <c:pt idx="4278">
                  <c:v>10</c:v>
                </c:pt>
                <c:pt idx="4279">
                  <c:v>10</c:v>
                </c:pt>
                <c:pt idx="4280">
                  <c:v>10</c:v>
                </c:pt>
                <c:pt idx="4281">
                  <c:v>10</c:v>
                </c:pt>
                <c:pt idx="4282">
                  <c:v>10</c:v>
                </c:pt>
                <c:pt idx="4283">
                  <c:v>10</c:v>
                </c:pt>
                <c:pt idx="4284">
                  <c:v>10</c:v>
                </c:pt>
                <c:pt idx="4285">
                  <c:v>10</c:v>
                </c:pt>
                <c:pt idx="4286">
                  <c:v>10</c:v>
                </c:pt>
                <c:pt idx="4287">
                  <c:v>10</c:v>
                </c:pt>
                <c:pt idx="4288">
                  <c:v>10</c:v>
                </c:pt>
                <c:pt idx="4289">
                  <c:v>10</c:v>
                </c:pt>
                <c:pt idx="4290">
                  <c:v>10</c:v>
                </c:pt>
                <c:pt idx="4291">
                  <c:v>10</c:v>
                </c:pt>
                <c:pt idx="4292">
                  <c:v>10</c:v>
                </c:pt>
                <c:pt idx="4293">
                  <c:v>10</c:v>
                </c:pt>
                <c:pt idx="4294">
                  <c:v>10</c:v>
                </c:pt>
                <c:pt idx="4295">
                  <c:v>10</c:v>
                </c:pt>
                <c:pt idx="4296">
                  <c:v>10</c:v>
                </c:pt>
                <c:pt idx="4297">
                  <c:v>10</c:v>
                </c:pt>
                <c:pt idx="4298">
                  <c:v>10</c:v>
                </c:pt>
                <c:pt idx="4299">
                  <c:v>10</c:v>
                </c:pt>
                <c:pt idx="4300">
                  <c:v>10</c:v>
                </c:pt>
                <c:pt idx="4301">
                  <c:v>10</c:v>
                </c:pt>
                <c:pt idx="4302">
                  <c:v>10</c:v>
                </c:pt>
                <c:pt idx="4303">
                  <c:v>10</c:v>
                </c:pt>
                <c:pt idx="4304">
                  <c:v>10</c:v>
                </c:pt>
                <c:pt idx="4305">
                  <c:v>10</c:v>
                </c:pt>
                <c:pt idx="4306">
                  <c:v>10</c:v>
                </c:pt>
                <c:pt idx="4307">
                  <c:v>10</c:v>
                </c:pt>
                <c:pt idx="4308">
                  <c:v>10</c:v>
                </c:pt>
                <c:pt idx="4309">
                  <c:v>10</c:v>
                </c:pt>
                <c:pt idx="4310">
                  <c:v>10</c:v>
                </c:pt>
                <c:pt idx="4311">
                  <c:v>10</c:v>
                </c:pt>
                <c:pt idx="4312">
                  <c:v>10</c:v>
                </c:pt>
                <c:pt idx="4313">
                  <c:v>10</c:v>
                </c:pt>
                <c:pt idx="4314">
                  <c:v>10</c:v>
                </c:pt>
                <c:pt idx="4315">
                  <c:v>10</c:v>
                </c:pt>
                <c:pt idx="4316">
                  <c:v>10</c:v>
                </c:pt>
                <c:pt idx="4317">
                  <c:v>10</c:v>
                </c:pt>
                <c:pt idx="4318">
                  <c:v>10</c:v>
                </c:pt>
                <c:pt idx="4319">
                  <c:v>10</c:v>
                </c:pt>
                <c:pt idx="4320">
                  <c:v>10</c:v>
                </c:pt>
                <c:pt idx="4321">
                  <c:v>10</c:v>
                </c:pt>
                <c:pt idx="4322">
                  <c:v>10</c:v>
                </c:pt>
                <c:pt idx="4323">
                  <c:v>10</c:v>
                </c:pt>
                <c:pt idx="4324">
                  <c:v>10</c:v>
                </c:pt>
                <c:pt idx="4325">
                  <c:v>10</c:v>
                </c:pt>
                <c:pt idx="4326">
                  <c:v>10</c:v>
                </c:pt>
                <c:pt idx="4327">
                  <c:v>10</c:v>
                </c:pt>
                <c:pt idx="4328">
                  <c:v>10</c:v>
                </c:pt>
                <c:pt idx="4329">
                  <c:v>10</c:v>
                </c:pt>
                <c:pt idx="4330">
                  <c:v>10</c:v>
                </c:pt>
                <c:pt idx="4331">
                  <c:v>10</c:v>
                </c:pt>
                <c:pt idx="4332">
                  <c:v>10</c:v>
                </c:pt>
                <c:pt idx="4333">
                  <c:v>10</c:v>
                </c:pt>
                <c:pt idx="4334">
                  <c:v>10</c:v>
                </c:pt>
                <c:pt idx="4335">
                  <c:v>10</c:v>
                </c:pt>
                <c:pt idx="4336">
                  <c:v>10</c:v>
                </c:pt>
                <c:pt idx="4337">
                  <c:v>10</c:v>
                </c:pt>
                <c:pt idx="4338">
                  <c:v>10</c:v>
                </c:pt>
                <c:pt idx="4339">
                  <c:v>10</c:v>
                </c:pt>
                <c:pt idx="4340">
                  <c:v>10</c:v>
                </c:pt>
                <c:pt idx="4341">
                  <c:v>10</c:v>
                </c:pt>
                <c:pt idx="4342">
                  <c:v>10</c:v>
                </c:pt>
                <c:pt idx="4343">
                  <c:v>10</c:v>
                </c:pt>
                <c:pt idx="4344">
                  <c:v>10</c:v>
                </c:pt>
                <c:pt idx="4345">
                  <c:v>10</c:v>
                </c:pt>
                <c:pt idx="4346">
                  <c:v>10</c:v>
                </c:pt>
                <c:pt idx="4347">
                  <c:v>10</c:v>
                </c:pt>
                <c:pt idx="4348">
                  <c:v>10</c:v>
                </c:pt>
                <c:pt idx="4349">
                  <c:v>10</c:v>
                </c:pt>
                <c:pt idx="4350">
                  <c:v>10</c:v>
                </c:pt>
                <c:pt idx="4351">
                  <c:v>10</c:v>
                </c:pt>
                <c:pt idx="4352">
                  <c:v>10</c:v>
                </c:pt>
                <c:pt idx="4353">
                  <c:v>10</c:v>
                </c:pt>
                <c:pt idx="4354">
                  <c:v>10</c:v>
                </c:pt>
                <c:pt idx="4355">
                  <c:v>10</c:v>
                </c:pt>
                <c:pt idx="4356">
                  <c:v>10</c:v>
                </c:pt>
                <c:pt idx="4357">
                  <c:v>10</c:v>
                </c:pt>
                <c:pt idx="4358">
                  <c:v>10</c:v>
                </c:pt>
                <c:pt idx="4359">
                  <c:v>10</c:v>
                </c:pt>
                <c:pt idx="4360">
                  <c:v>10</c:v>
                </c:pt>
                <c:pt idx="4361">
                  <c:v>10</c:v>
                </c:pt>
                <c:pt idx="4362">
                  <c:v>10</c:v>
                </c:pt>
                <c:pt idx="4363">
                  <c:v>10</c:v>
                </c:pt>
                <c:pt idx="4364">
                  <c:v>10</c:v>
                </c:pt>
                <c:pt idx="4365">
                  <c:v>10</c:v>
                </c:pt>
                <c:pt idx="4366">
                  <c:v>10</c:v>
                </c:pt>
                <c:pt idx="4367">
                  <c:v>10</c:v>
                </c:pt>
                <c:pt idx="4368">
                  <c:v>10</c:v>
                </c:pt>
                <c:pt idx="4369">
                  <c:v>10</c:v>
                </c:pt>
                <c:pt idx="4370">
                  <c:v>10</c:v>
                </c:pt>
                <c:pt idx="4371">
                  <c:v>10</c:v>
                </c:pt>
                <c:pt idx="4372">
                  <c:v>10</c:v>
                </c:pt>
                <c:pt idx="4373">
                  <c:v>10</c:v>
                </c:pt>
                <c:pt idx="4374">
                  <c:v>10</c:v>
                </c:pt>
                <c:pt idx="4375">
                  <c:v>10</c:v>
                </c:pt>
                <c:pt idx="4376">
                  <c:v>10</c:v>
                </c:pt>
                <c:pt idx="4377">
                  <c:v>10</c:v>
                </c:pt>
                <c:pt idx="4378">
                  <c:v>10</c:v>
                </c:pt>
                <c:pt idx="4379">
                  <c:v>10</c:v>
                </c:pt>
                <c:pt idx="4380">
                  <c:v>10</c:v>
                </c:pt>
                <c:pt idx="4381">
                  <c:v>10</c:v>
                </c:pt>
                <c:pt idx="4382">
                  <c:v>10</c:v>
                </c:pt>
                <c:pt idx="4383">
                  <c:v>10</c:v>
                </c:pt>
                <c:pt idx="4384">
                  <c:v>10</c:v>
                </c:pt>
                <c:pt idx="4385">
                  <c:v>10</c:v>
                </c:pt>
                <c:pt idx="4386">
                  <c:v>10</c:v>
                </c:pt>
                <c:pt idx="4387">
                  <c:v>10</c:v>
                </c:pt>
                <c:pt idx="4388">
                  <c:v>10</c:v>
                </c:pt>
                <c:pt idx="4389">
                  <c:v>10</c:v>
                </c:pt>
                <c:pt idx="4390">
                  <c:v>10</c:v>
                </c:pt>
                <c:pt idx="4391">
                  <c:v>10</c:v>
                </c:pt>
                <c:pt idx="4392">
                  <c:v>10</c:v>
                </c:pt>
                <c:pt idx="4393">
                  <c:v>10</c:v>
                </c:pt>
                <c:pt idx="4394">
                  <c:v>10</c:v>
                </c:pt>
                <c:pt idx="4395">
                  <c:v>10</c:v>
                </c:pt>
                <c:pt idx="4396">
                  <c:v>10</c:v>
                </c:pt>
                <c:pt idx="4397">
                  <c:v>10</c:v>
                </c:pt>
                <c:pt idx="4398">
                  <c:v>10</c:v>
                </c:pt>
                <c:pt idx="4399">
                  <c:v>10</c:v>
                </c:pt>
                <c:pt idx="4400">
                  <c:v>10</c:v>
                </c:pt>
                <c:pt idx="4401">
                  <c:v>10</c:v>
                </c:pt>
                <c:pt idx="4402">
                  <c:v>10</c:v>
                </c:pt>
                <c:pt idx="4403">
                  <c:v>10</c:v>
                </c:pt>
                <c:pt idx="4404">
                  <c:v>10</c:v>
                </c:pt>
                <c:pt idx="4405">
                  <c:v>10</c:v>
                </c:pt>
                <c:pt idx="4406">
                  <c:v>10</c:v>
                </c:pt>
                <c:pt idx="4407">
                  <c:v>10</c:v>
                </c:pt>
                <c:pt idx="4408">
                  <c:v>10</c:v>
                </c:pt>
                <c:pt idx="4409">
                  <c:v>10</c:v>
                </c:pt>
                <c:pt idx="4410">
                  <c:v>10</c:v>
                </c:pt>
                <c:pt idx="4411">
                  <c:v>10</c:v>
                </c:pt>
                <c:pt idx="4412">
                  <c:v>10</c:v>
                </c:pt>
                <c:pt idx="4413">
                  <c:v>10</c:v>
                </c:pt>
                <c:pt idx="4414">
                  <c:v>10</c:v>
                </c:pt>
                <c:pt idx="4415">
                  <c:v>10</c:v>
                </c:pt>
                <c:pt idx="4416">
                  <c:v>10</c:v>
                </c:pt>
                <c:pt idx="4417">
                  <c:v>10</c:v>
                </c:pt>
                <c:pt idx="4418">
                  <c:v>10</c:v>
                </c:pt>
                <c:pt idx="4419">
                  <c:v>10</c:v>
                </c:pt>
                <c:pt idx="4420">
                  <c:v>10</c:v>
                </c:pt>
                <c:pt idx="4421">
                  <c:v>10</c:v>
                </c:pt>
                <c:pt idx="4422">
                  <c:v>10</c:v>
                </c:pt>
                <c:pt idx="4423">
                  <c:v>10</c:v>
                </c:pt>
                <c:pt idx="4424">
                  <c:v>10</c:v>
                </c:pt>
                <c:pt idx="4425">
                  <c:v>10</c:v>
                </c:pt>
                <c:pt idx="4426">
                  <c:v>10</c:v>
                </c:pt>
                <c:pt idx="4427">
                  <c:v>10</c:v>
                </c:pt>
                <c:pt idx="4428">
                  <c:v>10</c:v>
                </c:pt>
                <c:pt idx="4429">
                  <c:v>10</c:v>
                </c:pt>
                <c:pt idx="4430">
                  <c:v>10</c:v>
                </c:pt>
                <c:pt idx="4431">
                  <c:v>10</c:v>
                </c:pt>
                <c:pt idx="4432">
                  <c:v>10</c:v>
                </c:pt>
                <c:pt idx="4433">
                  <c:v>10</c:v>
                </c:pt>
                <c:pt idx="4434">
                  <c:v>10</c:v>
                </c:pt>
                <c:pt idx="4435">
                  <c:v>10</c:v>
                </c:pt>
                <c:pt idx="4436">
                  <c:v>10</c:v>
                </c:pt>
                <c:pt idx="4437">
                  <c:v>10</c:v>
                </c:pt>
                <c:pt idx="4438">
                  <c:v>10</c:v>
                </c:pt>
                <c:pt idx="4439">
                  <c:v>10</c:v>
                </c:pt>
                <c:pt idx="4440">
                  <c:v>10</c:v>
                </c:pt>
                <c:pt idx="4441">
                  <c:v>10</c:v>
                </c:pt>
                <c:pt idx="4442">
                  <c:v>10</c:v>
                </c:pt>
                <c:pt idx="4443">
                  <c:v>10</c:v>
                </c:pt>
                <c:pt idx="4444">
                  <c:v>10</c:v>
                </c:pt>
                <c:pt idx="4445">
                  <c:v>10</c:v>
                </c:pt>
                <c:pt idx="4446">
                  <c:v>10</c:v>
                </c:pt>
                <c:pt idx="4447">
                  <c:v>10</c:v>
                </c:pt>
                <c:pt idx="4448">
                  <c:v>10</c:v>
                </c:pt>
                <c:pt idx="4449">
                  <c:v>10</c:v>
                </c:pt>
                <c:pt idx="4450">
                  <c:v>10</c:v>
                </c:pt>
                <c:pt idx="4451">
                  <c:v>10</c:v>
                </c:pt>
                <c:pt idx="4452">
                  <c:v>10</c:v>
                </c:pt>
                <c:pt idx="4453">
                  <c:v>10</c:v>
                </c:pt>
                <c:pt idx="4454">
                  <c:v>10</c:v>
                </c:pt>
                <c:pt idx="4455">
                  <c:v>10</c:v>
                </c:pt>
                <c:pt idx="4456">
                  <c:v>10</c:v>
                </c:pt>
                <c:pt idx="4457">
                  <c:v>10</c:v>
                </c:pt>
                <c:pt idx="4458">
                  <c:v>10</c:v>
                </c:pt>
                <c:pt idx="4459">
                  <c:v>10</c:v>
                </c:pt>
                <c:pt idx="4460">
                  <c:v>10</c:v>
                </c:pt>
                <c:pt idx="4461">
                  <c:v>10</c:v>
                </c:pt>
                <c:pt idx="4462">
                  <c:v>10</c:v>
                </c:pt>
                <c:pt idx="4463">
                  <c:v>10</c:v>
                </c:pt>
                <c:pt idx="4464">
                  <c:v>10</c:v>
                </c:pt>
                <c:pt idx="4465">
                  <c:v>10</c:v>
                </c:pt>
                <c:pt idx="4466">
                  <c:v>10</c:v>
                </c:pt>
                <c:pt idx="4467">
                  <c:v>10</c:v>
                </c:pt>
                <c:pt idx="4468">
                  <c:v>10</c:v>
                </c:pt>
                <c:pt idx="4469">
                  <c:v>10</c:v>
                </c:pt>
                <c:pt idx="4470">
                  <c:v>10</c:v>
                </c:pt>
                <c:pt idx="4471">
                  <c:v>10</c:v>
                </c:pt>
                <c:pt idx="4472">
                  <c:v>10</c:v>
                </c:pt>
                <c:pt idx="4473">
                  <c:v>10</c:v>
                </c:pt>
                <c:pt idx="4474">
                  <c:v>10</c:v>
                </c:pt>
                <c:pt idx="4475">
                  <c:v>10</c:v>
                </c:pt>
                <c:pt idx="4476">
                  <c:v>10</c:v>
                </c:pt>
                <c:pt idx="4477">
                  <c:v>10</c:v>
                </c:pt>
                <c:pt idx="4478">
                  <c:v>10</c:v>
                </c:pt>
                <c:pt idx="4479">
                  <c:v>10</c:v>
                </c:pt>
                <c:pt idx="4480">
                  <c:v>10</c:v>
                </c:pt>
                <c:pt idx="4481">
                  <c:v>10</c:v>
                </c:pt>
                <c:pt idx="4482">
                  <c:v>10</c:v>
                </c:pt>
                <c:pt idx="4483">
                  <c:v>10</c:v>
                </c:pt>
                <c:pt idx="4484">
                  <c:v>10</c:v>
                </c:pt>
                <c:pt idx="4485">
                  <c:v>10</c:v>
                </c:pt>
                <c:pt idx="4486">
                  <c:v>10</c:v>
                </c:pt>
                <c:pt idx="4487">
                  <c:v>10</c:v>
                </c:pt>
                <c:pt idx="4488">
                  <c:v>10</c:v>
                </c:pt>
                <c:pt idx="4489">
                  <c:v>10</c:v>
                </c:pt>
                <c:pt idx="4490">
                  <c:v>10</c:v>
                </c:pt>
                <c:pt idx="4491">
                  <c:v>10</c:v>
                </c:pt>
                <c:pt idx="4492">
                  <c:v>10</c:v>
                </c:pt>
                <c:pt idx="4493">
                  <c:v>10</c:v>
                </c:pt>
                <c:pt idx="4494">
                  <c:v>10</c:v>
                </c:pt>
                <c:pt idx="4495">
                  <c:v>10</c:v>
                </c:pt>
                <c:pt idx="4496">
                  <c:v>10</c:v>
                </c:pt>
                <c:pt idx="4497">
                  <c:v>10</c:v>
                </c:pt>
                <c:pt idx="4498">
                  <c:v>10</c:v>
                </c:pt>
                <c:pt idx="4499">
                  <c:v>10</c:v>
                </c:pt>
                <c:pt idx="4500">
                  <c:v>10</c:v>
                </c:pt>
                <c:pt idx="4501">
                  <c:v>10</c:v>
                </c:pt>
                <c:pt idx="4502">
                  <c:v>10</c:v>
                </c:pt>
                <c:pt idx="4503">
                  <c:v>10</c:v>
                </c:pt>
                <c:pt idx="4504">
                  <c:v>10</c:v>
                </c:pt>
                <c:pt idx="4505">
                  <c:v>10</c:v>
                </c:pt>
                <c:pt idx="4506">
                  <c:v>10</c:v>
                </c:pt>
                <c:pt idx="4507">
                  <c:v>10</c:v>
                </c:pt>
                <c:pt idx="4508">
                  <c:v>10</c:v>
                </c:pt>
                <c:pt idx="4509">
                  <c:v>10</c:v>
                </c:pt>
                <c:pt idx="4510">
                  <c:v>10</c:v>
                </c:pt>
                <c:pt idx="4511">
                  <c:v>10</c:v>
                </c:pt>
                <c:pt idx="4512">
                  <c:v>10</c:v>
                </c:pt>
                <c:pt idx="4513">
                  <c:v>10</c:v>
                </c:pt>
                <c:pt idx="4514">
                  <c:v>10</c:v>
                </c:pt>
                <c:pt idx="4515">
                  <c:v>10</c:v>
                </c:pt>
                <c:pt idx="4516">
                  <c:v>10</c:v>
                </c:pt>
                <c:pt idx="4517">
                  <c:v>10</c:v>
                </c:pt>
                <c:pt idx="4518">
                  <c:v>10</c:v>
                </c:pt>
                <c:pt idx="4519">
                  <c:v>10</c:v>
                </c:pt>
                <c:pt idx="4520">
                  <c:v>10</c:v>
                </c:pt>
                <c:pt idx="4521">
                  <c:v>10</c:v>
                </c:pt>
                <c:pt idx="4522">
                  <c:v>10</c:v>
                </c:pt>
                <c:pt idx="4523">
                  <c:v>10</c:v>
                </c:pt>
                <c:pt idx="4524">
                  <c:v>10</c:v>
                </c:pt>
                <c:pt idx="4525">
                  <c:v>10</c:v>
                </c:pt>
                <c:pt idx="4526">
                  <c:v>10</c:v>
                </c:pt>
                <c:pt idx="4527">
                  <c:v>10</c:v>
                </c:pt>
                <c:pt idx="4528">
                  <c:v>10</c:v>
                </c:pt>
                <c:pt idx="4529">
                  <c:v>10</c:v>
                </c:pt>
                <c:pt idx="4530">
                  <c:v>10</c:v>
                </c:pt>
                <c:pt idx="4531">
                  <c:v>10</c:v>
                </c:pt>
                <c:pt idx="4532">
                  <c:v>10</c:v>
                </c:pt>
                <c:pt idx="4533">
                  <c:v>10</c:v>
                </c:pt>
                <c:pt idx="4534">
                  <c:v>10</c:v>
                </c:pt>
                <c:pt idx="4535">
                  <c:v>10</c:v>
                </c:pt>
                <c:pt idx="4536">
                  <c:v>10</c:v>
                </c:pt>
                <c:pt idx="4537">
                  <c:v>10</c:v>
                </c:pt>
                <c:pt idx="4538">
                  <c:v>10</c:v>
                </c:pt>
                <c:pt idx="4539">
                  <c:v>10</c:v>
                </c:pt>
                <c:pt idx="4540">
                  <c:v>10</c:v>
                </c:pt>
                <c:pt idx="4541">
                  <c:v>10</c:v>
                </c:pt>
                <c:pt idx="4542">
                  <c:v>10</c:v>
                </c:pt>
                <c:pt idx="4543">
                  <c:v>10</c:v>
                </c:pt>
                <c:pt idx="4544">
                  <c:v>10</c:v>
                </c:pt>
                <c:pt idx="4545">
                  <c:v>10</c:v>
                </c:pt>
                <c:pt idx="4546">
                  <c:v>10</c:v>
                </c:pt>
                <c:pt idx="4547">
                  <c:v>10</c:v>
                </c:pt>
                <c:pt idx="4548">
                  <c:v>10</c:v>
                </c:pt>
                <c:pt idx="4549">
                  <c:v>10</c:v>
                </c:pt>
                <c:pt idx="4550">
                  <c:v>10</c:v>
                </c:pt>
                <c:pt idx="4551">
                  <c:v>10</c:v>
                </c:pt>
                <c:pt idx="4552">
                  <c:v>10</c:v>
                </c:pt>
                <c:pt idx="4553">
                  <c:v>10</c:v>
                </c:pt>
                <c:pt idx="4554">
                  <c:v>10</c:v>
                </c:pt>
                <c:pt idx="4555">
                  <c:v>10</c:v>
                </c:pt>
                <c:pt idx="4556">
                  <c:v>10</c:v>
                </c:pt>
                <c:pt idx="4557">
                  <c:v>10</c:v>
                </c:pt>
                <c:pt idx="4558">
                  <c:v>10</c:v>
                </c:pt>
                <c:pt idx="4559">
                  <c:v>10</c:v>
                </c:pt>
                <c:pt idx="4560">
                  <c:v>10</c:v>
                </c:pt>
                <c:pt idx="4561">
                  <c:v>10</c:v>
                </c:pt>
                <c:pt idx="4562">
                  <c:v>10</c:v>
                </c:pt>
                <c:pt idx="4563">
                  <c:v>10</c:v>
                </c:pt>
                <c:pt idx="4564">
                  <c:v>10</c:v>
                </c:pt>
                <c:pt idx="4565">
                  <c:v>10</c:v>
                </c:pt>
                <c:pt idx="4566">
                  <c:v>10</c:v>
                </c:pt>
                <c:pt idx="4567">
                  <c:v>10</c:v>
                </c:pt>
                <c:pt idx="4568">
                  <c:v>10</c:v>
                </c:pt>
                <c:pt idx="4569">
                  <c:v>10</c:v>
                </c:pt>
                <c:pt idx="4570">
                  <c:v>10</c:v>
                </c:pt>
                <c:pt idx="4571">
                  <c:v>10</c:v>
                </c:pt>
                <c:pt idx="4572">
                  <c:v>10</c:v>
                </c:pt>
                <c:pt idx="4573">
                  <c:v>10</c:v>
                </c:pt>
                <c:pt idx="4574">
                  <c:v>10</c:v>
                </c:pt>
                <c:pt idx="4575">
                  <c:v>10</c:v>
                </c:pt>
                <c:pt idx="4576">
                  <c:v>10</c:v>
                </c:pt>
                <c:pt idx="4577">
                  <c:v>10</c:v>
                </c:pt>
                <c:pt idx="4578">
                  <c:v>10</c:v>
                </c:pt>
                <c:pt idx="4579">
                  <c:v>10</c:v>
                </c:pt>
                <c:pt idx="4580">
                  <c:v>10</c:v>
                </c:pt>
                <c:pt idx="4581">
                  <c:v>10</c:v>
                </c:pt>
                <c:pt idx="4582">
                  <c:v>10</c:v>
                </c:pt>
                <c:pt idx="4583">
                  <c:v>10</c:v>
                </c:pt>
                <c:pt idx="4584">
                  <c:v>10</c:v>
                </c:pt>
                <c:pt idx="4585">
                  <c:v>10</c:v>
                </c:pt>
                <c:pt idx="4586">
                  <c:v>10</c:v>
                </c:pt>
                <c:pt idx="4587">
                  <c:v>10</c:v>
                </c:pt>
                <c:pt idx="4588">
                  <c:v>10</c:v>
                </c:pt>
                <c:pt idx="4589">
                  <c:v>10</c:v>
                </c:pt>
                <c:pt idx="4590">
                  <c:v>10</c:v>
                </c:pt>
                <c:pt idx="4591">
                  <c:v>10</c:v>
                </c:pt>
                <c:pt idx="4592">
                  <c:v>10</c:v>
                </c:pt>
                <c:pt idx="4593">
                  <c:v>10</c:v>
                </c:pt>
                <c:pt idx="4594">
                  <c:v>10</c:v>
                </c:pt>
                <c:pt idx="4595">
                  <c:v>10</c:v>
                </c:pt>
                <c:pt idx="4596">
                  <c:v>10</c:v>
                </c:pt>
                <c:pt idx="4597">
                  <c:v>10</c:v>
                </c:pt>
                <c:pt idx="4598">
                  <c:v>10</c:v>
                </c:pt>
                <c:pt idx="4599">
                  <c:v>10</c:v>
                </c:pt>
                <c:pt idx="4600">
                  <c:v>10</c:v>
                </c:pt>
                <c:pt idx="4601">
                  <c:v>10</c:v>
                </c:pt>
                <c:pt idx="4602">
                  <c:v>10</c:v>
                </c:pt>
                <c:pt idx="4603">
                  <c:v>10</c:v>
                </c:pt>
                <c:pt idx="4604">
                  <c:v>10</c:v>
                </c:pt>
                <c:pt idx="4605">
                  <c:v>10</c:v>
                </c:pt>
                <c:pt idx="4606">
                  <c:v>10</c:v>
                </c:pt>
                <c:pt idx="4607">
                  <c:v>10</c:v>
                </c:pt>
                <c:pt idx="4608">
                  <c:v>10</c:v>
                </c:pt>
                <c:pt idx="4609">
                  <c:v>10</c:v>
                </c:pt>
                <c:pt idx="4610">
                  <c:v>10</c:v>
                </c:pt>
                <c:pt idx="4611">
                  <c:v>10</c:v>
                </c:pt>
                <c:pt idx="4612">
                  <c:v>10</c:v>
                </c:pt>
                <c:pt idx="4613">
                  <c:v>10</c:v>
                </c:pt>
                <c:pt idx="4614">
                  <c:v>10</c:v>
                </c:pt>
                <c:pt idx="4615">
                  <c:v>10</c:v>
                </c:pt>
                <c:pt idx="4616">
                  <c:v>10</c:v>
                </c:pt>
                <c:pt idx="4617">
                  <c:v>10</c:v>
                </c:pt>
                <c:pt idx="4618">
                  <c:v>10</c:v>
                </c:pt>
                <c:pt idx="4619">
                  <c:v>10</c:v>
                </c:pt>
                <c:pt idx="4620">
                  <c:v>10</c:v>
                </c:pt>
                <c:pt idx="4621">
                  <c:v>10</c:v>
                </c:pt>
                <c:pt idx="4622">
                  <c:v>10</c:v>
                </c:pt>
                <c:pt idx="4623">
                  <c:v>10</c:v>
                </c:pt>
                <c:pt idx="4624">
                  <c:v>10</c:v>
                </c:pt>
                <c:pt idx="4625">
                  <c:v>10</c:v>
                </c:pt>
                <c:pt idx="4626">
                  <c:v>10</c:v>
                </c:pt>
                <c:pt idx="4627">
                  <c:v>10</c:v>
                </c:pt>
                <c:pt idx="4628">
                  <c:v>10</c:v>
                </c:pt>
                <c:pt idx="4629">
                  <c:v>10</c:v>
                </c:pt>
                <c:pt idx="4630">
                  <c:v>10</c:v>
                </c:pt>
                <c:pt idx="4631">
                  <c:v>10</c:v>
                </c:pt>
                <c:pt idx="4632">
                  <c:v>10</c:v>
                </c:pt>
                <c:pt idx="4633">
                  <c:v>10</c:v>
                </c:pt>
                <c:pt idx="4634">
                  <c:v>10</c:v>
                </c:pt>
                <c:pt idx="4635">
                  <c:v>10</c:v>
                </c:pt>
                <c:pt idx="4636">
                  <c:v>10</c:v>
                </c:pt>
                <c:pt idx="4637">
                  <c:v>10</c:v>
                </c:pt>
                <c:pt idx="4638">
                  <c:v>10</c:v>
                </c:pt>
                <c:pt idx="4639">
                  <c:v>10</c:v>
                </c:pt>
                <c:pt idx="4640">
                  <c:v>10</c:v>
                </c:pt>
                <c:pt idx="4641">
                  <c:v>10</c:v>
                </c:pt>
                <c:pt idx="4642">
                  <c:v>10</c:v>
                </c:pt>
                <c:pt idx="4643">
                  <c:v>10</c:v>
                </c:pt>
                <c:pt idx="4644">
                  <c:v>10</c:v>
                </c:pt>
                <c:pt idx="4645">
                  <c:v>10</c:v>
                </c:pt>
                <c:pt idx="4646">
                  <c:v>10</c:v>
                </c:pt>
                <c:pt idx="4647">
                  <c:v>10</c:v>
                </c:pt>
                <c:pt idx="4648">
                  <c:v>10</c:v>
                </c:pt>
                <c:pt idx="4649">
                  <c:v>10</c:v>
                </c:pt>
                <c:pt idx="4650">
                  <c:v>10</c:v>
                </c:pt>
                <c:pt idx="4651">
                  <c:v>10</c:v>
                </c:pt>
                <c:pt idx="4652">
                  <c:v>10</c:v>
                </c:pt>
                <c:pt idx="4653">
                  <c:v>10</c:v>
                </c:pt>
                <c:pt idx="4654">
                  <c:v>10</c:v>
                </c:pt>
                <c:pt idx="4655">
                  <c:v>10</c:v>
                </c:pt>
                <c:pt idx="4656">
                  <c:v>10</c:v>
                </c:pt>
                <c:pt idx="4657">
                  <c:v>10</c:v>
                </c:pt>
                <c:pt idx="4658">
                  <c:v>10</c:v>
                </c:pt>
                <c:pt idx="4659">
                  <c:v>10</c:v>
                </c:pt>
                <c:pt idx="4660">
                  <c:v>10</c:v>
                </c:pt>
                <c:pt idx="4661">
                  <c:v>10</c:v>
                </c:pt>
                <c:pt idx="4662">
                  <c:v>10</c:v>
                </c:pt>
                <c:pt idx="4663">
                  <c:v>10</c:v>
                </c:pt>
                <c:pt idx="4664">
                  <c:v>10</c:v>
                </c:pt>
                <c:pt idx="4665">
                  <c:v>10</c:v>
                </c:pt>
                <c:pt idx="4666">
                  <c:v>10</c:v>
                </c:pt>
                <c:pt idx="4667">
                  <c:v>10</c:v>
                </c:pt>
                <c:pt idx="4668">
                  <c:v>10</c:v>
                </c:pt>
                <c:pt idx="4669">
                  <c:v>10</c:v>
                </c:pt>
                <c:pt idx="4670">
                  <c:v>10</c:v>
                </c:pt>
                <c:pt idx="4671">
                  <c:v>10</c:v>
                </c:pt>
                <c:pt idx="4672">
                  <c:v>10</c:v>
                </c:pt>
                <c:pt idx="4673">
                  <c:v>10</c:v>
                </c:pt>
                <c:pt idx="4674">
                  <c:v>10</c:v>
                </c:pt>
                <c:pt idx="4675">
                  <c:v>10</c:v>
                </c:pt>
                <c:pt idx="4676">
                  <c:v>10</c:v>
                </c:pt>
                <c:pt idx="4677">
                  <c:v>10</c:v>
                </c:pt>
                <c:pt idx="4678">
                  <c:v>10</c:v>
                </c:pt>
                <c:pt idx="4679">
                  <c:v>10</c:v>
                </c:pt>
                <c:pt idx="4680">
                  <c:v>10</c:v>
                </c:pt>
                <c:pt idx="4681">
                  <c:v>10</c:v>
                </c:pt>
                <c:pt idx="4682">
                  <c:v>10</c:v>
                </c:pt>
                <c:pt idx="4683">
                  <c:v>10</c:v>
                </c:pt>
                <c:pt idx="4684">
                  <c:v>10</c:v>
                </c:pt>
                <c:pt idx="4685">
                  <c:v>10</c:v>
                </c:pt>
                <c:pt idx="4686">
                  <c:v>10</c:v>
                </c:pt>
                <c:pt idx="4687">
                  <c:v>10</c:v>
                </c:pt>
                <c:pt idx="4688">
                  <c:v>10</c:v>
                </c:pt>
                <c:pt idx="4689">
                  <c:v>10</c:v>
                </c:pt>
                <c:pt idx="4690">
                  <c:v>10</c:v>
                </c:pt>
                <c:pt idx="4691">
                  <c:v>10</c:v>
                </c:pt>
                <c:pt idx="4692">
                  <c:v>10</c:v>
                </c:pt>
                <c:pt idx="4693">
                  <c:v>10</c:v>
                </c:pt>
                <c:pt idx="4694">
                  <c:v>10</c:v>
                </c:pt>
                <c:pt idx="4695">
                  <c:v>10</c:v>
                </c:pt>
                <c:pt idx="4696">
                  <c:v>10</c:v>
                </c:pt>
                <c:pt idx="4697">
                  <c:v>10</c:v>
                </c:pt>
                <c:pt idx="4698">
                  <c:v>10</c:v>
                </c:pt>
                <c:pt idx="4699">
                  <c:v>10</c:v>
                </c:pt>
                <c:pt idx="4700">
                  <c:v>10</c:v>
                </c:pt>
                <c:pt idx="4701">
                  <c:v>10</c:v>
                </c:pt>
                <c:pt idx="4702">
                  <c:v>10</c:v>
                </c:pt>
                <c:pt idx="4703">
                  <c:v>10</c:v>
                </c:pt>
                <c:pt idx="4704">
                  <c:v>10</c:v>
                </c:pt>
                <c:pt idx="4705">
                  <c:v>10</c:v>
                </c:pt>
                <c:pt idx="4706">
                  <c:v>10</c:v>
                </c:pt>
                <c:pt idx="4707">
                  <c:v>10</c:v>
                </c:pt>
                <c:pt idx="4708">
                  <c:v>10</c:v>
                </c:pt>
                <c:pt idx="4709">
                  <c:v>10</c:v>
                </c:pt>
                <c:pt idx="4710">
                  <c:v>10</c:v>
                </c:pt>
                <c:pt idx="4711">
                  <c:v>10</c:v>
                </c:pt>
                <c:pt idx="4712">
                  <c:v>10</c:v>
                </c:pt>
                <c:pt idx="4713">
                  <c:v>10</c:v>
                </c:pt>
                <c:pt idx="4714">
                  <c:v>10</c:v>
                </c:pt>
                <c:pt idx="4715">
                  <c:v>10</c:v>
                </c:pt>
                <c:pt idx="4716">
                  <c:v>10</c:v>
                </c:pt>
                <c:pt idx="4717">
                  <c:v>10</c:v>
                </c:pt>
                <c:pt idx="4718">
                  <c:v>10</c:v>
                </c:pt>
                <c:pt idx="4719">
                  <c:v>10</c:v>
                </c:pt>
                <c:pt idx="4720">
                  <c:v>10</c:v>
                </c:pt>
                <c:pt idx="4721">
                  <c:v>10</c:v>
                </c:pt>
                <c:pt idx="4722">
                  <c:v>10</c:v>
                </c:pt>
                <c:pt idx="4723">
                  <c:v>10</c:v>
                </c:pt>
                <c:pt idx="4724">
                  <c:v>10</c:v>
                </c:pt>
                <c:pt idx="4725">
                  <c:v>10</c:v>
                </c:pt>
                <c:pt idx="4726">
                  <c:v>10</c:v>
                </c:pt>
                <c:pt idx="4727">
                  <c:v>10</c:v>
                </c:pt>
                <c:pt idx="4728">
                  <c:v>10</c:v>
                </c:pt>
                <c:pt idx="4729">
                  <c:v>10</c:v>
                </c:pt>
                <c:pt idx="4730">
                  <c:v>10</c:v>
                </c:pt>
                <c:pt idx="4731">
                  <c:v>10</c:v>
                </c:pt>
                <c:pt idx="4732">
                  <c:v>10</c:v>
                </c:pt>
                <c:pt idx="4733">
                  <c:v>10</c:v>
                </c:pt>
                <c:pt idx="4734">
                  <c:v>10</c:v>
                </c:pt>
                <c:pt idx="4735">
                  <c:v>10</c:v>
                </c:pt>
                <c:pt idx="4736">
                  <c:v>10</c:v>
                </c:pt>
                <c:pt idx="4737">
                  <c:v>10</c:v>
                </c:pt>
                <c:pt idx="4738">
                  <c:v>10</c:v>
                </c:pt>
                <c:pt idx="4739">
                  <c:v>10</c:v>
                </c:pt>
                <c:pt idx="4740">
                  <c:v>10</c:v>
                </c:pt>
                <c:pt idx="4741">
                  <c:v>10</c:v>
                </c:pt>
                <c:pt idx="4742">
                  <c:v>10</c:v>
                </c:pt>
                <c:pt idx="4743">
                  <c:v>10</c:v>
                </c:pt>
                <c:pt idx="4744">
                  <c:v>10</c:v>
                </c:pt>
                <c:pt idx="4745">
                  <c:v>10</c:v>
                </c:pt>
                <c:pt idx="4746">
                  <c:v>10</c:v>
                </c:pt>
                <c:pt idx="4747">
                  <c:v>10</c:v>
                </c:pt>
                <c:pt idx="4748">
                  <c:v>10</c:v>
                </c:pt>
                <c:pt idx="4749">
                  <c:v>10</c:v>
                </c:pt>
                <c:pt idx="4750">
                  <c:v>10</c:v>
                </c:pt>
                <c:pt idx="4751">
                  <c:v>10</c:v>
                </c:pt>
                <c:pt idx="4752">
                  <c:v>10</c:v>
                </c:pt>
                <c:pt idx="4753">
                  <c:v>10</c:v>
                </c:pt>
                <c:pt idx="4754">
                  <c:v>10</c:v>
                </c:pt>
                <c:pt idx="4755">
                  <c:v>10</c:v>
                </c:pt>
                <c:pt idx="4756">
                  <c:v>10</c:v>
                </c:pt>
                <c:pt idx="4757">
                  <c:v>10</c:v>
                </c:pt>
                <c:pt idx="4758">
                  <c:v>10</c:v>
                </c:pt>
                <c:pt idx="4759">
                  <c:v>10</c:v>
                </c:pt>
                <c:pt idx="4760">
                  <c:v>10</c:v>
                </c:pt>
                <c:pt idx="4761">
                  <c:v>10</c:v>
                </c:pt>
                <c:pt idx="4762">
                  <c:v>10</c:v>
                </c:pt>
                <c:pt idx="4763">
                  <c:v>10</c:v>
                </c:pt>
                <c:pt idx="4764">
                  <c:v>10</c:v>
                </c:pt>
                <c:pt idx="4765">
                  <c:v>10</c:v>
                </c:pt>
                <c:pt idx="4766">
                  <c:v>10</c:v>
                </c:pt>
                <c:pt idx="4767">
                  <c:v>10</c:v>
                </c:pt>
                <c:pt idx="4768">
                  <c:v>10</c:v>
                </c:pt>
                <c:pt idx="4769">
                  <c:v>10</c:v>
                </c:pt>
                <c:pt idx="4770">
                  <c:v>10</c:v>
                </c:pt>
                <c:pt idx="4771">
                  <c:v>10</c:v>
                </c:pt>
                <c:pt idx="4772">
                  <c:v>10</c:v>
                </c:pt>
                <c:pt idx="4773">
                  <c:v>10</c:v>
                </c:pt>
                <c:pt idx="4774">
                  <c:v>10</c:v>
                </c:pt>
                <c:pt idx="4775">
                  <c:v>10</c:v>
                </c:pt>
                <c:pt idx="4776">
                  <c:v>10</c:v>
                </c:pt>
                <c:pt idx="4777">
                  <c:v>10</c:v>
                </c:pt>
                <c:pt idx="4778">
                  <c:v>10</c:v>
                </c:pt>
                <c:pt idx="4779">
                  <c:v>10</c:v>
                </c:pt>
                <c:pt idx="4780">
                  <c:v>10</c:v>
                </c:pt>
                <c:pt idx="4781">
                  <c:v>10</c:v>
                </c:pt>
                <c:pt idx="4782">
                  <c:v>10</c:v>
                </c:pt>
                <c:pt idx="4783">
                  <c:v>10</c:v>
                </c:pt>
                <c:pt idx="4784">
                  <c:v>10</c:v>
                </c:pt>
                <c:pt idx="4785">
                  <c:v>10</c:v>
                </c:pt>
                <c:pt idx="4786">
                  <c:v>10</c:v>
                </c:pt>
                <c:pt idx="4787">
                  <c:v>10</c:v>
                </c:pt>
                <c:pt idx="4788">
                  <c:v>10</c:v>
                </c:pt>
                <c:pt idx="4789">
                  <c:v>10</c:v>
                </c:pt>
                <c:pt idx="4790">
                  <c:v>10</c:v>
                </c:pt>
                <c:pt idx="4791">
                  <c:v>10</c:v>
                </c:pt>
                <c:pt idx="4792">
                  <c:v>10</c:v>
                </c:pt>
                <c:pt idx="4793">
                  <c:v>10</c:v>
                </c:pt>
                <c:pt idx="4794">
                  <c:v>10</c:v>
                </c:pt>
                <c:pt idx="4795">
                  <c:v>10</c:v>
                </c:pt>
                <c:pt idx="4796">
                  <c:v>10</c:v>
                </c:pt>
                <c:pt idx="4797">
                  <c:v>10</c:v>
                </c:pt>
                <c:pt idx="4798">
                  <c:v>10</c:v>
                </c:pt>
                <c:pt idx="4799">
                  <c:v>10</c:v>
                </c:pt>
                <c:pt idx="4800">
                  <c:v>10</c:v>
                </c:pt>
                <c:pt idx="4801">
                  <c:v>10</c:v>
                </c:pt>
                <c:pt idx="4802">
                  <c:v>10</c:v>
                </c:pt>
                <c:pt idx="4803">
                  <c:v>10</c:v>
                </c:pt>
                <c:pt idx="4804">
                  <c:v>10</c:v>
                </c:pt>
                <c:pt idx="4805">
                  <c:v>10</c:v>
                </c:pt>
                <c:pt idx="4806">
                  <c:v>10</c:v>
                </c:pt>
                <c:pt idx="4807">
                  <c:v>10</c:v>
                </c:pt>
                <c:pt idx="4808">
                  <c:v>10</c:v>
                </c:pt>
                <c:pt idx="4809">
                  <c:v>10</c:v>
                </c:pt>
                <c:pt idx="4810">
                  <c:v>10</c:v>
                </c:pt>
                <c:pt idx="4811">
                  <c:v>10</c:v>
                </c:pt>
                <c:pt idx="4812">
                  <c:v>10</c:v>
                </c:pt>
                <c:pt idx="4813">
                  <c:v>10</c:v>
                </c:pt>
                <c:pt idx="4814">
                  <c:v>10</c:v>
                </c:pt>
                <c:pt idx="4815">
                  <c:v>10</c:v>
                </c:pt>
                <c:pt idx="4816">
                  <c:v>10</c:v>
                </c:pt>
                <c:pt idx="4817">
                  <c:v>10</c:v>
                </c:pt>
                <c:pt idx="4818">
                  <c:v>10</c:v>
                </c:pt>
                <c:pt idx="4819">
                  <c:v>10</c:v>
                </c:pt>
                <c:pt idx="4820">
                  <c:v>10</c:v>
                </c:pt>
                <c:pt idx="4821">
                  <c:v>10</c:v>
                </c:pt>
                <c:pt idx="4822">
                  <c:v>10</c:v>
                </c:pt>
                <c:pt idx="4823">
                  <c:v>10</c:v>
                </c:pt>
                <c:pt idx="4824">
                  <c:v>10</c:v>
                </c:pt>
                <c:pt idx="4825">
                  <c:v>10</c:v>
                </c:pt>
                <c:pt idx="4826">
                  <c:v>10</c:v>
                </c:pt>
                <c:pt idx="4827">
                  <c:v>10</c:v>
                </c:pt>
                <c:pt idx="4828">
                  <c:v>10</c:v>
                </c:pt>
                <c:pt idx="4829">
                  <c:v>10</c:v>
                </c:pt>
                <c:pt idx="4830">
                  <c:v>10</c:v>
                </c:pt>
                <c:pt idx="4831">
                  <c:v>10</c:v>
                </c:pt>
                <c:pt idx="4832">
                  <c:v>10</c:v>
                </c:pt>
                <c:pt idx="4833">
                  <c:v>10</c:v>
                </c:pt>
                <c:pt idx="4834">
                  <c:v>10</c:v>
                </c:pt>
                <c:pt idx="4835">
                  <c:v>10</c:v>
                </c:pt>
                <c:pt idx="4836">
                  <c:v>10</c:v>
                </c:pt>
                <c:pt idx="4837">
                  <c:v>10</c:v>
                </c:pt>
                <c:pt idx="4838">
                  <c:v>10</c:v>
                </c:pt>
                <c:pt idx="4839">
                  <c:v>10</c:v>
                </c:pt>
                <c:pt idx="4840">
                  <c:v>10</c:v>
                </c:pt>
                <c:pt idx="4841">
                  <c:v>10</c:v>
                </c:pt>
                <c:pt idx="4842">
                  <c:v>10</c:v>
                </c:pt>
                <c:pt idx="4843">
                  <c:v>10</c:v>
                </c:pt>
                <c:pt idx="4844">
                  <c:v>10</c:v>
                </c:pt>
                <c:pt idx="4845">
                  <c:v>10</c:v>
                </c:pt>
                <c:pt idx="4846">
                  <c:v>10</c:v>
                </c:pt>
                <c:pt idx="4847">
                  <c:v>10</c:v>
                </c:pt>
                <c:pt idx="4848">
                  <c:v>10</c:v>
                </c:pt>
                <c:pt idx="4849">
                  <c:v>10</c:v>
                </c:pt>
                <c:pt idx="4850">
                  <c:v>10</c:v>
                </c:pt>
                <c:pt idx="4851">
                  <c:v>10</c:v>
                </c:pt>
                <c:pt idx="4852">
                  <c:v>10</c:v>
                </c:pt>
                <c:pt idx="4853">
                  <c:v>10</c:v>
                </c:pt>
                <c:pt idx="4854">
                  <c:v>10</c:v>
                </c:pt>
                <c:pt idx="4855">
                  <c:v>10</c:v>
                </c:pt>
                <c:pt idx="4856">
                  <c:v>10</c:v>
                </c:pt>
                <c:pt idx="4857">
                  <c:v>10</c:v>
                </c:pt>
                <c:pt idx="4858">
                  <c:v>10</c:v>
                </c:pt>
                <c:pt idx="4859">
                  <c:v>10</c:v>
                </c:pt>
                <c:pt idx="4860">
                  <c:v>10</c:v>
                </c:pt>
                <c:pt idx="4861">
                  <c:v>10</c:v>
                </c:pt>
                <c:pt idx="4862">
                  <c:v>10</c:v>
                </c:pt>
                <c:pt idx="4863">
                  <c:v>10</c:v>
                </c:pt>
                <c:pt idx="4864">
                  <c:v>10</c:v>
                </c:pt>
                <c:pt idx="4865">
                  <c:v>10</c:v>
                </c:pt>
                <c:pt idx="4866">
                  <c:v>10</c:v>
                </c:pt>
                <c:pt idx="4867">
                  <c:v>10</c:v>
                </c:pt>
                <c:pt idx="4868">
                  <c:v>10</c:v>
                </c:pt>
                <c:pt idx="4869">
                  <c:v>10</c:v>
                </c:pt>
                <c:pt idx="4870">
                  <c:v>10</c:v>
                </c:pt>
                <c:pt idx="4871">
                  <c:v>10</c:v>
                </c:pt>
                <c:pt idx="4872">
                  <c:v>10</c:v>
                </c:pt>
                <c:pt idx="4873">
                  <c:v>10</c:v>
                </c:pt>
                <c:pt idx="4874">
                  <c:v>10</c:v>
                </c:pt>
                <c:pt idx="4875">
                  <c:v>10</c:v>
                </c:pt>
                <c:pt idx="4876">
                  <c:v>10</c:v>
                </c:pt>
                <c:pt idx="4877">
                  <c:v>10</c:v>
                </c:pt>
                <c:pt idx="4878">
                  <c:v>10</c:v>
                </c:pt>
                <c:pt idx="4879">
                  <c:v>10</c:v>
                </c:pt>
                <c:pt idx="4880">
                  <c:v>10</c:v>
                </c:pt>
                <c:pt idx="4881">
                  <c:v>10</c:v>
                </c:pt>
                <c:pt idx="4882">
                  <c:v>10</c:v>
                </c:pt>
                <c:pt idx="4883">
                  <c:v>10</c:v>
                </c:pt>
                <c:pt idx="4884">
                  <c:v>10</c:v>
                </c:pt>
                <c:pt idx="4885">
                  <c:v>10</c:v>
                </c:pt>
                <c:pt idx="4886">
                  <c:v>10</c:v>
                </c:pt>
                <c:pt idx="4887">
                  <c:v>10</c:v>
                </c:pt>
                <c:pt idx="4888">
                  <c:v>10</c:v>
                </c:pt>
                <c:pt idx="4889">
                  <c:v>10</c:v>
                </c:pt>
                <c:pt idx="4890">
                  <c:v>10</c:v>
                </c:pt>
                <c:pt idx="4891">
                  <c:v>10</c:v>
                </c:pt>
                <c:pt idx="4892">
                  <c:v>10</c:v>
                </c:pt>
                <c:pt idx="4893">
                  <c:v>10</c:v>
                </c:pt>
                <c:pt idx="4894">
                  <c:v>10</c:v>
                </c:pt>
                <c:pt idx="4895">
                  <c:v>10</c:v>
                </c:pt>
                <c:pt idx="4896">
                  <c:v>10</c:v>
                </c:pt>
                <c:pt idx="4897">
                  <c:v>10</c:v>
                </c:pt>
                <c:pt idx="4898">
                  <c:v>10</c:v>
                </c:pt>
                <c:pt idx="4899">
                  <c:v>10</c:v>
                </c:pt>
                <c:pt idx="4900">
                  <c:v>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BE9-4FA1-8AD0-E3CA1F7AC8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019818079"/>
        <c:axId val="1019818559"/>
      </c:lineChart>
      <c:catAx>
        <c:axId val="1019818079"/>
        <c:scaling>
          <c:orientation val="minMax"/>
        </c:scaling>
        <c:delete val="1"/>
        <c:axPos val="b"/>
        <c:majorTickMark val="none"/>
        <c:minorTickMark val="none"/>
        <c:tickLblPos val="nextTo"/>
        <c:crossAx val="1019818559"/>
        <c:crosses val="autoZero"/>
        <c:auto val="1"/>
        <c:lblAlgn val="ctr"/>
        <c:lblOffset val="100"/>
        <c:noMultiLvlLbl val="0"/>
      </c:catAx>
      <c:valAx>
        <c:axId val="1019818559"/>
        <c:scaling>
          <c:orientation val="minMax"/>
          <c:max val="4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1981807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#2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4"/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4">
        <a:tint val="75000"/>
      </a:schemeClr>
      <a:schemeClr val="accent5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#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2"/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2">
        <a:tint val="75000"/>
      </a:schemeClr>
      <a:schemeClr val="accent3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DB16B46-B070-4FBC-8AC0-983194189163}" type="doc">
      <dgm:prSet loTypeId="urn:microsoft.com/office/officeart/2005/8/layout/vList3" loCatId="list" qsTypeId="urn:microsoft.com/office/officeart/2005/8/quickstyle/simple4#2" qsCatId="simple" csTypeId="urn:microsoft.com/office/officeart/2005/8/colors/colorful4#2" csCatId="colorful" phldr="1"/>
      <dgm:spPr/>
      <dgm:t>
        <a:bodyPr/>
        <a:lstStyle/>
        <a:p>
          <a:endParaRPr lang="el-GR"/>
        </a:p>
      </dgm:t>
    </dgm:pt>
    <dgm:pt modelId="{2A72A4E1-F2B1-490D-B7A1-2D7870D13775}">
      <dgm:prSet phldrT="[Text]" phldr="0" custT="1"/>
      <dgm:spPr/>
      <dgm:t>
        <a:bodyPr/>
        <a:lstStyle/>
        <a:p>
          <a:r>
            <a:rPr lang="en-US" sz="1300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🌱 Testing practical solutions
</a:t>
          </a:r>
          <a:r>
            <a:rPr lang="en-US" sz="1300" b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NbS</a:t>
          </a:r>
          <a:r>
            <a:rPr lang="en-US" sz="1300" b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1 - Effective soil water management through irrigation scheduling
</a:t>
          </a:r>
          <a:r>
            <a:rPr lang="en-US" sz="1300" b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NbS</a:t>
          </a:r>
          <a:r>
            <a:rPr lang="en-US" sz="1300" b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2 - Increasing soil organic matter through agroecological practices
Both solutions are now incorporated as evaluation sites within </a:t>
          </a:r>
          <a:r>
            <a:rPr lang="en-US" sz="1300" b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SpongeWorks</a:t>
          </a:r>
          <a:endParaRPr lang="el-GR" sz="1300" b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E2C9CFB-83E2-4011-A64E-CA40E4CC23C4}" type="parTrans" cxnId="{C690CF6A-A8E2-483D-B59E-4B010C955853}">
      <dgm:prSet/>
      <dgm:spPr/>
      <dgm:t>
        <a:bodyPr/>
        <a:lstStyle/>
        <a:p>
          <a:endParaRPr lang="el-GR"/>
        </a:p>
      </dgm:t>
    </dgm:pt>
    <dgm:pt modelId="{C3CBD631-2B9E-4A05-9372-A5D3994B1022}" type="sibTrans" cxnId="{C690CF6A-A8E2-483D-B59E-4B010C955853}">
      <dgm:prSet/>
      <dgm:spPr/>
      <dgm:t>
        <a:bodyPr/>
        <a:lstStyle/>
        <a:p>
          <a:endParaRPr lang="el-GR"/>
        </a:p>
      </dgm:t>
    </dgm:pt>
    <dgm:pt modelId="{C9EB5A08-8FDE-4D78-84F6-D4C5A285D914}">
      <dgm:prSet phldrT="[Text]" phldr="0" custT="1"/>
      <dgm:spPr/>
      <dgm:t>
        <a:bodyPr/>
        <a:lstStyle/>
        <a:p>
          <a:r>
            <a:rPr lang="en-US" sz="1300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🌍 Scaling and integrating measures</a:t>
          </a:r>
        </a:p>
        <a:p>
          <a:pPr>
            <a:buFont typeface="Arial" panose="020B0604020202020204" pitchFamily="34" charset="0"/>
            <a:buChar char="•"/>
          </a:pPr>
          <a:r>
            <a:rPr lang="en-US" sz="13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Combining measures across the landscape </a:t>
          </a:r>
        </a:p>
        <a:p>
          <a:pPr>
            <a:buFont typeface="Arial" panose="020B0604020202020204" pitchFamily="34" charset="0"/>
            <a:buChar char="•"/>
          </a:pPr>
          <a:r>
            <a:rPr lang="en-US" sz="13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Assessing their contribution to water resilience </a:t>
          </a:r>
        </a:p>
        <a:p>
          <a:pPr>
            <a:buFont typeface="Arial" panose="020B0604020202020204" pitchFamily="34" charset="0"/>
            <a:buChar char="•"/>
          </a:pPr>
          <a:r>
            <a:rPr lang="en-US" sz="13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Moving towards integrated water-resource management </a:t>
          </a:r>
          <a:endParaRPr lang="el-GR" sz="1300" b="1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8FB9B4D-1931-42EC-B3DD-F0B657B27F07}" type="parTrans" cxnId="{B7C9ADED-5E8E-4158-A6DA-4111BF707E0A}">
      <dgm:prSet/>
      <dgm:spPr/>
      <dgm:t>
        <a:bodyPr/>
        <a:lstStyle/>
        <a:p>
          <a:endParaRPr lang="el-GR"/>
        </a:p>
      </dgm:t>
    </dgm:pt>
    <dgm:pt modelId="{441D255B-BCD5-4E76-B3A5-8693C6A72806}" type="sibTrans" cxnId="{B7C9ADED-5E8E-4158-A6DA-4111BF707E0A}">
      <dgm:prSet/>
      <dgm:spPr/>
      <dgm:t>
        <a:bodyPr/>
        <a:lstStyle/>
        <a:p>
          <a:endParaRPr lang="el-GR"/>
        </a:p>
      </dgm:t>
    </dgm:pt>
    <dgm:pt modelId="{5FD136E9-ACD9-4099-870A-4F33F65A9698}">
      <dgm:prSet phldrT="[Text]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l-GR">
              <a:solidFill>
                <a:schemeClr val="tx1"/>
              </a:solidFill>
            </a:rPr>
            <a:t>🤝 </a:t>
          </a:r>
          <a:r>
            <a:rPr lang="el-GR" b="1">
              <a:solidFill>
                <a:schemeClr val="tx1"/>
              </a:solidFill>
            </a:rPr>
            <a:t>Stakeholder engagement</a:t>
          </a:r>
          <a:endParaRPr lang="el-GR">
            <a:solidFill>
              <a:schemeClr val="tx1"/>
            </a:solidFill>
          </a:endParaRPr>
        </a:p>
        <a:p>
          <a:pPr>
            <a:buFont typeface="Arial" panose="020B0604020202020204" pitchFamily="34" charset="0"/>
            <a:buChar char="•"/>
          </a:pPr>
          <a:r>
            <a:rPr lang="el-GR">
              <a:solidFill>
                <a:schemeClr val="tx1"/>
              </a:solidFill>
            </a:rPr>
            <a:t>Stakeholders from different </a:t>
          </a:r>
          <a:r>
            <a:rPr lang="el-GR" b="1">
              <a:solidFill>
                <a:schemeClr val="tx1"/>
              </a:solidFill>
            </a:rPr>
            <a:t>levels</a:t>
          </a:r>
          <a:r>
            <a:rPr lang="el-GR">
              <a:solidFill>
                <a:schemeClr val="tx1"/>
              </a:solidFill>
            </a:rPr>
            <a:t> </a:t>
          </a:r>
        </a:p>
        <a:p>
          <a:pPr>
            <a:buFont typeface="Arial" panose="020B0604020202020204" pitchFamily="34" charset="0"/>
            <a:buChar char="•"/>
          </a:pPr>
          <a:r>
            <a:rPr lang="el-GR">
              <a:solidFill>
                <a:schemeClr val="tx1"/>
              </a:solidFill>
            </a:rPr>
            <a:t>Different </a:t>
          </a:r>
          <a:r>
            <a:rPr lang="el-GR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sectors</a:t>
          </a:r>
          <a:r>
            <a:rPr lang="el-GR" b="1">
              <a:solidFill>
                <a:schemeClr val="tx1"/>
              </a:solidFill>
            </a:rPr>
            <a:t> and interests</a:t>
          </a:r>
          <a:r>
            <a:rPr lang="el-GR">
              <a:solidFill>
                <a:schemeClr val="tx1"/>
              </a:solidFill>
            </a:rPr>
            <a:t> </a:t>
          </a:r>
        </a:p>
        <a:p>
          <a:pPr>
            <a:buFont typeface="Arial" panose="020B0604020202020204" pitchFamily="34" charset="0"/>
            <a:buChar char="•"/>
          </a:pPr>
          <a:r>
            <a:rPr lang="el-GR">
              <a:solidFill>
                <a:schemeClr val="tx1"/>
              </a:solidFill>
            </a:rPr>
            <a:t>Created a diverse stakeholder pool for collaborative action</a:t>
          </a:r>
        </a:p>
      </dgm:t>
    </dgm:pt>
    <dgm:pt modelId="{03B9491D-513E-4666-8173-8ACAB0C1CD6B}" type="parTrans" cxnId="{BD883DD5-0726-4083-9924-68B4485CB579}">
      <dgm:prSet/>
      <dgm:spPr/>
      <dgm:t>
        <a:bodyPr/>
        <a:lstStyle/>
        <a:p>
          <a:endParaRPr lang="el-GR"/>
        </a:p>
      </dgm:t>
    </dgm:pt>
    <dgm:pt modelId="{85EA3C4E-9D20-4E1B-A81C-B5AB7B4581AA}" type="sibTrans" cxnId="{BD883DD5-0726-4083-9924-68B4485CB579}">
      <dgm:prSet/>
      <dgm:spPr/>
      <dgm:t>
        <a:bodyPr/>
        <a:lstStyle/>
        <a:p>
          <a:endParaRPr lang="el-GR"/>
        </a:p>
      </dgm:t>
    </dgm:pt>
    <dgm:pt modelId="{FB8FF81C-4C56-48F4-AE6A-513ADD6E415F}" type="pres">
      <dgm:prSet presAssocID="{DDB16B46-B070-4FBC-8AC0-983194189163}" presName="linearFlow" presStyleCnt="0">
        <dgm:presLayoutVars>
          <dgm:dir/>
          <dgm:resizeHandles val="exact"/>
        </dgm:presLayoutVars>
      </dgm:prSet>
      <dgm:spPr/>
    </dgm:pt>
    <dgm:pt modelId="{D34D6895-5A20-4F65-B2B4-49895C34F4C7}" type="pres">
      <dgm:prSet presAssocID="{5FD136E9-ACD9-4099-870A-4F33F65A9698}" presName="composite" presStyleCnt="0"/>
      <dgm:spPr/>
    </dgm:pt>
    <dgm:pt modelId="{F5DADF9A-E84D-4369-A569-14604C4DF723}" type="pres">
      <dgm:prSet presAssocID="{5FD136E9-ACD9-4099-870A-4F33F65A9698}" presName="imgShp" presStyleLbl="fgImgPlace1" presStyleIdx="0" presStyleCnt="3"/>
      <dgm:spPr/>
    </dgm:pt>
    <dgm:pt modelId="{C22E5A33-4554-4050-818E-F054B833F445}" type="pres">
      <dgm:prSet presAssocID="{5FD136E9-ACD9-4099-870A-4F33F65A9698}" presName="txShp" presStyleLbl="node1" presStyleIdx="0" presStyleCnt="3">
        <dgm:presLayoutVars>
          <dgm:bulletEnabled val="1"/>
        </dgm:presLayoutVars>
      </dgm:prSet>
      <dgm:spPr/>
    </dgm:pt>
    <dgm:pt modelId="{5657E3BF-8D28-4B52-8DEA-33C77446A546}" type="pres">
      <dgm:prSet presAssocID="{85EA3C4E-9D20-4E1B-A81C-B5AB7B4581AA}" presName="spacing" presStyleCnt="0"/>
      <dgm:spPr/>
    </dgm:pt>
    <dgm:pt modelId="{8A11B84D-6E66-408A-B8D1-2E423B9F4663}" type="pres">
      <dgm:prSet presAssocID="{2A72A4E1-F2B1-490D-B7A1-2D7870D13775}" presName="composite" presStyleCnt="0"/>
      <dgm:spPr/>
    </dgm:pt>
    <dgm:pt modelId="{A484B92D-B5D1-4C80-A09B-F88AA52079C0}" type="pres">
      <dgm:prSet presAssocID="{2A72A4E1-F2B1-490D-B7A1-2D7870D13775}" presName="imgShp" presStyleLbl="fgImgPlace1" presStyleIdx="1" presStyleCnt="3"/>
      <dgm:spPr/>
    </dgm:pt>
    <dgm:pt modelId="{300543E5-F043-44E1-823D-50885E59CA06}" type="pres">
      <dgm:prSet presAssocID="{2A72A4E1-F2B1-490D-B7A1-2D7870D13775}" presName="txShp" presStyleLbl="node1" presStyleIdx="1" presStyleCnt="3">
        <dgm:presLayoutVars>
          <dgm:bulletEnabled val="1"/>
        </dgm:presLayoutVars>
      </dgm:prSet>
      <dgm:spPr/>
    </dgm:pt>
    <dgm:pt modelId="{871CCFFD-B882-41B0-BC29-4BF5C1D841BA}" type="pres">
      <dgm:prSet presAssocID="{C3CBD631-2B9E-4A05-9372-A5D3994B1022}" presName="spacing" presStyleCnt="0"/>
      <dgm:spPr/>
    </dgm:pt>
    <dgm:pt modelId="{12F1DF9C-F3E4-41CA-B459-8A68030475EC}" type="pres">
      <dgm:prSet presAssocID="{C9EB5A08-8FDE-4D78-84F6-D4C5A285D914}" presName="composite" presStyleCnt="0"/>
      <dgm:spPr/>
    </dgm:pt>
    <dgm:pt modelId="{082EC2D4-59E1-4424-A9E4-E5074D9F0FB9}" type="pres">
      <dgm:prSet presAssocID="{C9EB5A08-8FDE-4D78-84F6-D4C5A285D914}" presName="imgShp" presStyleLbl="fgImgPlace1" presStyleIdx="2" presStyleCnt="3" custLinFactNeighborX="-1287" custLinFactNeighborY="-6766"/>
      <dgm:spPr/>
    </dgm:pt>
    <dgm:pt modelId="{543F65FE-0F55-40BD-AFDA-CECC9EB31DA1}" type="pres">
      <dgm:prSet presAssocID="{C9EB5A08-8FDE-4D78-84F6-D4C5A285D914}" presName="txShp" presStyleLbl="node1" presStyleIdx="2" presStyleCnt="3" custLinFactNeighborX="632" custLinFactNeighborY="-8119">
        <dgm:presLayoutVars>
          <dgm:bulletEnabled val="1"/>
        </dgm:presLayoutVars>
      </dgm:prSet>
      <dgm:spPr/>
    </dgm:pt>
  </dgm:ptLst>
  <dgm:cxnLst>
    <dgm:cxn modelId="{D9635621-1C00-4999-972D-0A1EC2E6AC17}" type="presOf" srcId="{2A72A4E1-F2B1-490D-B7A1-2D7870D13775}" destId="{300543E5-F043-44E1-823D-50885E59CA06}" srcOrd="0" destOrd="0" presId="urn:microsoft.com/office/officeart/2005/8/layout/vList3"/>
    <dgm:cxn modelId="{5A7B2944-EE70-4E43-BAE8-C998D705AB1F}" type="presOf" srcId="{DDB16B46-B070-4FBC-8AC0-983194189163}" destId="{FB8FF81C-4C56-48F4-AE6A-513ADD6E415F}" srcOrd="0" destOrd="0" presId="urn:microsoft.com/office/officeart/2005/8/layout/vList3"/>
    <dgm:cxn modelId="{C690CF6A-A8E2-483D-B59E-4B010C955853}" srcId="{DDB16B46-B070-4FBC-8AC0-983194189163}" destId="{2A72A4E1-F2B1-490D-B7A1-2D7870D13775}" srcOrd="1" destOrd="0" parTransId="{5E2C9CFB-83E2-4011-A64E-CA40E4CC23C4}" sibTransId="{C3CBD631-2B9E-4A05-9372-A5D3994B1022}"/>
    <dgm:cxn modelId="{CEA6E07F-65D2-4378-824D-AC5E6D0962AD}" type="presOf" srcId="{C9EB5A08-8FDE-4D78-84F6-D4C5A285D914}" destId="{543F65FE-0F55-40BD-AFDA-CECC9EB31DA1}" srcOrd="0" destOrd="0" presId="urn:microsoft.com/office/officeart/2005/8/layout/vList3"/>
    <dgm:cxn modelId="{262A97D3-E585-4105-8397-43D07E43224E}" type="presOf" srcId="{5FD136E9-ACD9-4099-870A-4F33F65A9698}" destId="{C22E5A33-4554-4050-818E-F054B833F445}" srcOrd="0" destOrd="0" presId="urn:microsoft.com/office/officeart/2005/8/layout/vList3"/>
    <dgm:cxn modelId="{BD883DD5-0726-4083-9924-68B4485CB579}" srcId="{DDB16B46-B070-4FBC-8AC0-983194189163}" destId="{5FD136E9-ACD9-4099-870A-4F33F65A9698}" srcOrd="0" destOrd="0" parTransId="{03B9491D-513E-4666-8173-8ACAB0C1CD6B}" sibTransId="{85EA3C4E-9D20-4E1B-A81C-B5AB7B4581AA}"/>
    <dgm:cxn modelId="{B7C9ADED-5E8E-4158-A6DA-4111BF707E0A}" srcId="{DDB16B46-B070-4FBC-8AC0-983194189163}" destId="{C9EB5A08-8FDE-4D78-84F6-D4C5A285D914}" srcOrd="2" destOrd="0" parTransId="{28FB9B4D-1931-42EC-B3DD-F0B657B27F07}" sibTransId="{441D255B-BCD5-4E76-B3A5-8693C6A72806}"/>
    <dgm:cxn modelId="{19A22335-29DA-4268-923F-CD9E6E96B5B9}" type="presParOf" srcId="{FB8FF81C-4C56-48F4-AE6A-513ADD6E415F}" destId="{D34D6895-5A20-4F65-B2B4-49895C34F4C7}" srcOrd="0" destOrd="0" presId="urn:microsoft.com/office/officeart/2005/8/layout/vList3"/>
    <dgm:cxn modelId="{2D146D1B-3189-4E87-8A80-BE36544C54B9}" type="presParOf" srcId="{D34D6895-5A20-4F65-B2B4-49895C34F4C7}" destId="{F5DADF9A-E84D-4369-A569-14604C4DF723}" srcOrd="0" destOrd="0" presId="urn:microsoft.com/office/officeart/2005/8/layout/vList3"/>
    <dgm:cxn modelId="{0372C729-DEEF-49B1-A59B-4B2AFDD39F25}" type="presParOf" srcId="{D34D6895-5A20-4F65-B2B4-49895C34F4C7}" destId="{C22E5A33-4554-4050-818E-F054B833F445}" srcOrd="1" destOrd="0" presId="urn:microsoft.com/office/officeart/2005/8/layout/vList3"/>
    <dgm:cxn modelId="{77965EEC-69AC-47CB-B39E-681673804C7A}" type="presParOf" srcId="{FB8FF81C-4C56-48F4-AE6A-513ADD6E415F}" destId="{5657E3BF-8D28-4B52-8DEA-33C77446A546}" srcOrd="1" destOrd="0" presId="urn:microsoft.com/office/officeart/2005/8/layout/vList3"/>
    <dgm:cxn modelId="{52C5B954-CD18-434B-8C42-078912982AC1}" type="presParOf" srcId="{FB8FF81C-4C56-48F4-AE6A-513ADD6E415F}" destId="{8A11B84D-6E66-408A-B8D1-2E423B9F4663}" srcOrd="2" destOrd="0" presId="urn:microsoft.com/office/officeart/2005/8/layout/vList3"/>
    <dgm:cxn modelId="{78FF9A22-2E7A-4B13-8AC2-D3D282B2DE96}" type="presParOf" srcId="{8A11B84D-6E66-408A-B8D1-2E423B9F4663}" destId="{A484B92D-B5D1-4C80-A09B-F88AA52079C0}" srcOrd="0" destOrd="0" presId="urn:microsoft.com/office/officeart/2005/8/layout/vList3"/>
    <dgm:cxn modelId="{0020678F-8EEF-4CE3-BD4C-CF1F5EC68050}" type="presParOf" srcId="{8A11B84D-6E66-408A-B8D1-2E423B9F4663}" destId="{300543E5-F043-44E1-823D-50885E59CA06}" srcOrd="1" destOrd="0" presId="urn:microsoft.com/office/officeart/2005/8/layout/vList3"/>
    <dgm:cxn modelId="{F4A9C11A-8E58-4602-BB91-DFE68777CA55}" type="presParOf" srcId="{FB8FF81C-4C56-48F4-AE6A-513ADD6E415F}" destId="{871CCFFD-B882-41B0-BC29-4BF5C1D841BA}" srcOrd="3" destOrd="0" presId="urn:microsoft.com/office/officeart/2005/8/layout/vList3"/>
    <dgm:cxn modelId="{BFBAD186-98A1-4DC1-A322-41620BE72BA2}" type="presParOf" srcId="{FB8FF81C-4C56-48F4-AE6A-513ADD6E415F}" destId="{12F1DF9C-F3E4-41CA-B459-8A68030475EC}" srcOrd="4" destOrd="0" presId="urn:microsoft.com/office/officeart/2005/8/layout/vList3"/>
    <dgm:cxn modelId="{5E6E4978-E8B4-485C-9C89-E104FA81ED54}" type="presParOf" srcId="{12F1DF9C-F3E4-41CA-B459-8A68030475EC}" destId="{082EC2D4-59E1-4424-A9E4-E5074D9F0FB9}" srcOrd="0" destOrd="0" presId="urn:microsoft.com/office/officeart/2005/8/layout/vList3"/>
    <dgm:cxn modelId="{56E30206-80B8-44D6-8140-306C245B16EF}" type="presParOf" srcId="{12F1DF9C-F3E4-41CA-B459-8A68030475EC}" destId="{543F65FE-0F55-40BD-AFDA-CECC9EB31DA1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6ED1FF8-54CF-48B4-AF75-63C8D3574F94}" type="doc">
      <dgm:prSet loTypeId="urn:microsoft.com/office/officeart/2005/8/layout/radial1" loCatId="cycle" qsTypeId="urn:microsoft.com/office/officeart/2005/8/quickstyle/simple1#4" qsCatId="simple" csTypeId="urn:microsoft.com/office/officeart/2005/8/colors/accent1_2#2" csCatId="accent1" phldr="1"/>
      <dgm:spPr/>
      <dgm:t>
        <a:bodyPr/>
        <a:lstStyle/>
        <a:p>
          <a:endParaRPr lang="el-GR"/>
        </a:p>
      </dgm:t>
    </dgm:pt>
    <dgm:pt modelId="{F824920E-E2B5-45D2-8C27-B2E086F7E5B4}">
      <dgm:prSet phldrT="[Text]" custT="1"/>
      <dgm:spPr>
        <a:solidFill>
          <a:srgbClr val="C00000"/>
        </a:solidFill>
      </dgm:spPr>
      <dgm:t>
        <a:bodyPr/>
        <a:lstStyle/>
        <a:p>
          <a:pPr>
            <a:buNone/>
          </a:pPr>
          <a:r>
            <a:rPr lang="el-GR" sz="1600" b="1">
              <a:solidFill>
                <a:schemeClr val="bg1"/>
              </a:solidFill>
            </a:rPr>
            <a:t>TECHNICAL POTENTIAL</a:t>
          </a:r>
          <a:br>
            <a:rPr lang="el-GR" sz="1600" b="1">
              <a:solidFill>
                <a:schemeClr val="bg1"/>
              </a:solidFill>
            </a:rPr>
          </a:br>
          <a:r>
            <a:rPr lang="el-GR" sz="1600" b="1">
              <a:solidFill>
                <a:schemeClr val="bg1"/>
              </a:solidFill>
            </a:rPr>
            <a:t>⬇</a:t>
          </a:r>
          <a:br>
            <a:rPr lang="el-GR" sz="1600" b="1">
              <a:solidFill>
                <a:schemeClr val="bg1"/>
              </a:solidFill>
            </a:rPr>
          </a:br>
          <a:r>
            <a:rPr lang="el-GR" sz="1600" b="1">
              <a:solidFill>
                <a:schemeClr val="bg1"/>
              </a:solidFill>
            </a:rPr>
            <a:t>REAL-WORLD IMPLEMENTATION</a:t>
          </a:r>
        </a:p>
      </dgm:t>
    </dgm:pt>
    <dgm:pt modelId="{ECD44585-5902-4BB9-9E3D-18E3C63CFD30}" type="parTrans" cxnId="{218FF46E-9411-4ABF-8299-D5E2E488D8C5}">
      <dgm:prSet/>
      <dgm:spPr/>
      <dgm:t>
        <a:bodyPr/>
        <a:lstStyle/>
        <a:p>
          <a:endParaRPr lang="el-GR"/>
        </a:p>
      </dgm:t>
    </dgm:pt>
    <dgm:pt modelId="{D24EDFCE-13B6-47E3-9CDE-4F11C0C19D54}" type="sibTrans" cxnId="{218FF46E-9411-4ABF-8299-D5E2E488D8C5}">
      <dgm:prSet/>
      <dgm:spPr/>
      <dgm:t>
        <a:bodyPr/>
        <a:lstStyle/>
        <a:p>
          <a:endParaRPr lang="el-GR"/>
        </a:p>
      </dgm:t>
    </dgm:pt>
    <dgm:pt modelId="{12C585C2-4B25-48A5-BAEF-857ADA2A41FA}">
      <dgm:prSet phldrT="[Text]" custT="1"/>
      <dgm:spPr/>
      <dgm:t>
        <a:bodyPr/>
        <a:lstStyle/>
        <a:p>
          <a:pPr>
            <a:buNone/>
          </a:pPr>
          <a:r>
            <a:rPr lang="el-GR" sz="1400" b="1"/>
            <a:t>Farmer commitment</a:t>
          </a:r>
        </a:p>
      </dgm:t>
    </dgm:pt>
    <dgm:pt modelId="{600D78CD-D09C-4ED7-953B-4D10A6553063}" type="parTrans" cxnId="{7F325BED-A665-4C58-94C0-47A4F359F07E}">
      <dgm:prSet custT="1"/>
      <dgm:spPr/>
      <dgm:t>
        <a:bodyPr/>
        <a:lstStyle/>
        <a:p>
          <a:endParaRPr lang="el-GR" sz="900" b="1"/>
        </a:p>
      </dgm:t>
    </dgm:pt>
    <dgm:pt modelId="{93239150-82AA-4BDE-8A6A-5EBBDB46FCCA}" type="sibTrans" cxnId="{7F325BED-A665-4C58-94C0-47A4F359F07E}">
      <dgm:prSet/>
      <dgm:spPr/>
      <dgm:t>
        <a:bodyPr/>
        <a:lstStyle/>
        <a:p>
          <a:endParaRPr lang="el-GR"/>
        </a:p>
      </dgm:t>
    </dgm:pt>
    <dgm:pt modelId="{FFF82036-8518-4ACF-8B67-78DE9F610059}">
      <dgm:prSet phldrT="[Text]" custT="1"/>
      <dgm:spPr/>
      <dgm:t>
        <a:bodyPr/>
        <a:lstStyle/>
        <a:p>
          <a:pPr>
            <a:buNone/>
          </a:pPr>
          <a:r>
            <a:rPr lang="el-GR" sz="1400" b="1"/>
            <a:t>Machinery availability</a:t>
          </a:r>
        </a:p>
      </dgm:t>
    </dgm:pt>
    <dgm:pt modelId="{C6DD7B4F-00B6-411A-83FF-EC0692054FA2}" type="parTrans" cxnId="{29A6298B-2BEB-4526-AB19-4F62CE949E02}">
      <dgm:prSet custT="1"/>
      <dgm:spPr/>
      <dgm:t>
        <a:bodyPr/>
        <a:lstStyle/>
        <a:p>
          <a:endParaRPr lang="el-GR" sz="900" b="1"/>
        </a:p>
      </dgm:t>
    </dgm:pt>
    <dgm:pt modelId="{7998833D-9D16-463A-B42D-EC5803E1DB72}" type="sibTrans" cxnId="{29A6298B-2BEB-4526-AB19-4F62CE949E02}">
      <dgm:prSet/>
      <dgm:spPr/>
      <dgm:t>
        <a:bodyPr/>
        <a:lstStyle/>
        <a:p>
          <a:endParaRPr lang="el-GR"/>
        </a:p>
      </dgm:t>
    </dgm:pt>
    <dgm:pt modelId="{B521138E-3AC6-45DB-91B5-0EAC7C15FEDE}">
      <dgm:prSet phldrT="[Text]" custT="1"/>
      <dgm:spPr/>
      <dgm:t>
        <a:bodyPr/>
        <a:lstStyle/>
        <a:p>
          <a:pPr>
            <a:buNone/>
          </a:pPr>
          <a:r>
            <a:rPr lang="el-GR" sz="1400" b="1"/>
            <a:t>Cost</a:t>
          </a:r>
        </a:p>
      </dgm:t>
    </dgm:pt>
    <dgm:pt modelId="{744691EC-F90D-4C9B-B321-E9F6C21985D1}" type="parTrans" cxnId="{04A36C09-18B0-4DBD-B829-A1E330F151FA}">
      <dgm:prSet custT="1"/>
      <dgm:spPr/>
      <dgm:t>
        <a:bodyPr/>
        <a:lstStyle/>
        <a:p>
          <a:endParaRPr lang="el-GR" sz="900" b="1"/>
        </a:p>
      </dgm:t>
    </dgm:pt>
    <dgm:pt modelId="{5B9E6636-72F3-4BE2-9CE5-266BD31292ED}" type="sibTrans" cxnId="{04A36C09-18B0-4DBD-B829-A1E330F151FA}">
      <dgm:prSet/>
      <dgm:spPr/>
      <dgm:t>
        <a:bodyPr/>
        <a:lstStyle/>
        <a:p>
          <a:endParaRPr lang="el-GR"/>
        </a:p>
      </dgm:t>
    </dgm:pt>
    <dgm:pt modelId="{9D030BB8-2841-480E-9507-77DBDE166689}">
      <dgm:prSet phldrT="[Text]" custT="1"/>
      <dgm:spPr/>
      <dgm:t>
        <a:bodyPr/>
        <a:lstStyle/>
        <a:p>
          <a:pPr>
            <a:buNone/>
          </a:pPr>
          <a:r>
            <a:rPr lang="el-GR" sz="1400" b="1"/>
            <a:t>Time and labour</a:t>
          </a:r>
        </a:p>
      </dgm:t>
    </dgm:pt>
    <dgm:pt modelId="{CC60EFC4-A5C2-4403-85C7-6131F3433C9D}" type="parTrans" cxnId="{ED3192C7-DF0F-4825-82E8-84C1E3557F7C}">
      <dgm:prSet custT="1"/>
      <dgm:spPr/>
      <dgm:t>
        <a:bodyPr/>
        <a:lstStyle/>
        <a:p>
          <a:endParaRPr lang="el-GR" sz="900" b="1"/>
        </a:p>
      </dgm:t>
    </dgm:pt>
    <dgm:pt modelId="{0D40BCE3-53D5-4C45-A765-0A041B6F0D11}" type="sibTrans" cxnId="{ED3192C7-DF0F-4825-82E8-84C1E3557F7C}">
      <dgm:prSet/>
      <dgm:spPr/>
      <dgm:t>
        <a:bodyPr/>
        <a:lstStyle/>
        <a:p>
          <a:endParaRPr lang="el-GR"/>
        </a:p>
      </dgm:t>
    </dgm:pt>
    <dgm:pt modelId="{B7A785AB-26FE-4CA8-9287-E348667F27B2}">
      <dgm:prSet phldrT="[Text]" custT="1"/>
      <dgm:spPr/>
      <dgm:t>
        <a:bodyPr/>
        <a:lstStyle/>
        <a:p>
          <a:pPr>
            <a:buNone/>
          </a:pPr>
          <a:r>
            <a:rPr lang="el-GR" sz="1400" b="1"/>
            <a:t>Agronomic uncertainty</a:t>
          </a:r>
        </a:p>
      </dgm:t>
    </dgm:pt>
    <dgm:pt modelId="{5D0DB2D8-C069-4C2C-A517-50825E32E21F}" type="parTrans" cxnId="{74A4175A-A1DB-4015-83F0-AB813328EB89}">
      <dgm:prSet custT="1"/>
      <dgm:spPr/>
      <dgm:t>
        <a:bodyPr/>
        <a:lstStyle/>
        <a:p>
          <a:endParaRPr lang="el-GR" sz="900" b="1"/>
        </a:p>
      </dgm:t>
    </dgm:pt>
    <dgm:pt modelId="{BB89CAE6-23BF-44FD-85CE-21C682DF7F09}" type="sibTrans" cxnId="{74A4175A-A1DB-4015-83F0-AB813328EB89}">
      <dgm:prSet/>
      <dgm:spPr/>
      <dgm:t>
        <a:bodyPr/>
        <a:lstStyle/>
        <a:p>
          <a:endParaRPr lang="el-GR"/>
        </a:p>
      </dgm:t>
    </dgm:pt>
    <dgm:pt modelId="{B5C87193-F4AA-48BA-9B89-E95CE2245E3E}">
      <dgm:prSet phldrT="[Text]" custT="1"/>
      <dgm:spPr/>
      <dgm:t>
        <a:bodyPr/>
        <a:lstStyle/>
        <a:p>
          <a:pPr>
            <a:buNone/>
          </a:pPr>
          <a:r>
            <a:rPr lang="el-GR" sz="1400" b="1"/>
            <a:t>Land-use conflicts </a:t>
          </a:r>
        </a:p>
      </dgm:t>
    </dgm:pt>
    <dgm:pt modelId="{41B0A041-1F06-458B-8436-1C022A8010C7}" type="parTrans" cxnId="{011F9B28-BD4D-461D-9600-FE61616DEE5A}">
      <dgm:prSet custT="1"/>
      <dgm:spPr/>
      <dgm:t>
        <a:bodyPr/>
        <a:lstStyle/>
        <a:p>
          <a:endParaRPr lang="el-GR" sz="900" b="1"/>
        </a:p>
      </dgm:t>
    </dgm:pt>
    <dgm:pt modelId="{C848496C-874A-489F-AD01-2273FFE9149F}" type="sibTrans" cxnId="{011F9B28-BD4D-461D-9600-FE61616DEE5A}">
      <dgm:prSet/>
      <dgm:spPr/>
      <dgm:t>
        <a:bodyPr/>
        <a:lstStyle/>
        <a:p>
          <a:endParaRPr lang="el-GR"/>
        </a:p>
      </dgm:t>
    </dgm:pt>
    <dgm:pt modelId="{25FF0E39-1BA9-48DF-B392-515890288B25}">
      <dgm:prSet phldrT="[Text]" custT="1"/>
      <dgm:spPr/>
      <dgm:t>
        <a:bodyPr/>
        <a:lstStyle/>
        <a:p>
          <a:pPr>
            <a:buNone/>
          </a:pPr>
          <a:r>
            <a:rPr lang="el-GR" sz="1400" b="1"/>
            <a:t>Regulation</a:t>
          </a:r>
        </a:p>
      </dgm:t>
    </dgm:pt>
    <dgm:pt modelId="{32CA14B0-5FF9-4B65-9E13-D2BC7D11A27D}" type="parTrans" cxnId="{4D9505E1-0A91-456E-9FA9-7AD18A54D34E}">
      <dgm:prSet custT="1"/>
      <dgm:spPr/>
      <dgm:t>
        <a:bodyPr/>
        <a:lstStyle/>
        <a:p>
          <a:endParaRPr lang="el-GR" sz="900" b="1"/>
        </a:p>
      </dgm:t>
    </dgm:pt>
    <dgm:pt modelId="{F8947CD5-126C-40AD-B37E-27BDF90CB0EA}" type="sibTrans" cxnId="{4D9505E1-0A91-456E-9FA9-7AD18A54D34E}">
      <dgm:prSet/>
      <dgm:spPr/>
      <dgm:t>
        <a:bodyPr/>
        <a:lstStyle/>
        <a:p>
          <a:endParaRPr lang="el-GR"/>
        </a:p>
      </dgm:t>
    </dgm:pt>
    <dgm:pt modelId="{9D7D5A89-A92D-47D9-8E59-1E0F394E21FC}">
      <dgm:prSet phldrT="[Text]" custT="1"/>
      <dgm:spPr/>
      <dgm:t>
        <a:bodyPr/>
        <a:lstStyle/>
        <a:p>
          <a:pPr>
            <a:buNone/>
          </a:pPr>
          <a:r>
            <a:rPr lang="el-GR" sz="1400" b="1"/>
            <a:t>Weather</a:t>
          </a:r>
        </a:p>
      </dgm:t>
    </dgm:pt>
    <dgm:pt modelId="{C36CA67B-74F2-497D-97E6-FE5864807C1C}" type="parTrans" cxnId="{F624E3B5-9CAF-45D3-990D-59A6BC076F8A}">
      <dgm:prSet custT="1"/>
      <dgm:spPr/>
      <dgm:t>
        <a:bodyPr/>
        <a:lstStyle/>
        <a:p>
          <a:endParaRPr lang="el-GR" sz="900" b="1"/>
        </a:p>
      </dgm:t>
    </dgm:pt>
    <dgm:pt modelId="{850F59AD-F6D0-422A-9086-8AFC3C4BB1C8}" type="sibTrans" cxnId="{F624E3B5-9CAF-45D3-990D-59A6BC076F8A}">
      <dgm:prSet/>
      <dgm:spPr/>
      <dgm:t>
        <a:bodyPr/>
        <a:lstStyle/>
        <a:p>
          <a:endParaRPr lang="el-GR"/>
        </a:p>
      </dgm:t>
    </dgm:pt>
    <dgm:pt modelId="{9EBE7FA4-2256-4EA9-BB45-28443515D8F2}">
      <dgm:prSet phldrT="[Text]" custT="1"/>
      <dgm:spPr/>
      <dgm:t>
        <a:bodyPr/>
        <a:lstStyle/>
        <a:p>
          <a:pPr>
            <a:buNone/>
          </a:pPr>
          <a:r>
            <a:rPr lang="el-GR" sz="1400" b="1"/>
            <a:t>Coordination</a:t>
          </a:r>
        </a:p>
      </dgm:t>
    </dgm:pt>
    <dgm:pt modelId="{B01A4B20-F636-4D70-BAD1-22E7ECAEFA52}" type="parTrans" cxnId="{C88274DA-6491-41D2-BC9B-EA5E8A3C281E}">
      <dgm:prSet custT="1"/>
      <dgm:spPr/>
      <dgm:t>
        <a:bodyPr/>
        <a:lstStyle/>
        <a:p>
          <a:endParaRPr lang="el-GR" sz="900" b="1"/>
        </a:p>
      </dgm:t>
    </dgm:pt>
    <dgm:pt modelId="{453CA41C-1915-4BD3-BFA9-18625DD40AAC}" type="sibTrans" cxnId="{C88274DA-6491-41D2-BC9B-EA5E8A3C281E}">
      <dgm:prSet/>
      <dgm:spPr/>
      <dgm:t>
        <a:bodyPr/>
        <a:lstStyle/>
        <a:p>
          <a:endParaRPr lang="el-GR"/>
        </a:p>
      </dgm:t>
    </dgm:pt>
    <dgm:pt modelId="{D97E399A-05AE-4C19-BD45-82CBE22E7631}" type="pres">
      <dgm:prSet presAssocID="{46ED1FF8-54CF-48B4-AF75-63C8D3574F94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AC0E2D37-81B1-4CA8-B332-332CF3DC62D0}" type="pres">
      <dgm:prSet presAssocID="{F824920E-E2B5-45D2-8C27-B2E086F7E5B4}" presName="centerShape" presStyleLbl="node0" presStyleIdx="0" presStyleCnt="1" custScaleX="236988" custScaleY="180267" custLinFactNeighborX="-1130" custLinFactNeighborY="-2329"/>
      <dgm:spPr/>
    </dgm:pt>
    <dgm:pt modelId="{1713B963-A1BE-4147-B797-CF3813864377}" type="pres">
      <dgm:prSet presAssocID="{600D78CD-D09C-4ED7-953B-4D10A6553063}" presName="Name9" presStyleLbl="parChTrans1D2" presStyleIdx="0" presStyleCnt="9"/>
      <dgm:spPr/>
    </dgm:pt>
    <dgm:pt modelId="{929E31B6-6B65-4CF8-BAEB-E30D5CE75CAC}" type="pres">
      <dgm:prSet presAssocID="{600D78CD-D09C-4ED7-953B-4D10A6553063}" presName="connTx" presStyleLbl="parChTrans1D2" presStyleIdx="0" presStyleCnt="9"/>
      <dgm:spPr/>
    </dgm:pt>
    <dgm:pt modelId="{4395B546-A375-4B2B-B966-5B698B583020}" type="pres">
      <dgm:prSet presAssocID="{12C585C2-4B25-48A5-BAEF-857ADA2A41FA}" presName="node" presStyleLbl="node1" presStyleIdx="0" presStyleCnt="9" custScaleX="143813" custScaleY="105980" custRadScaleRad="96080" custRadScaleInc="-50374">
        <dgm:presLayoutVars>
          <dgm:bulletEnabled val="1"/>
        </dgm:presLayoutVars>
      </dgm:prSet>
      <dgm:spPr/>
    </dgm:pt>
    <dgm:pt modelId="{E0ED0EDA-76F7-4AD6-92BC-738DABD00C44}" type="pres">
      <dgm:prSet presAssocID="{5D0DB2D8-C069-4C2C-A517-50825E32E21F}" presName="Name9" presStyleLbl="parChTrans1D2" presStyleIdx="1" presStyleCnt="9"/>
      <dgm:spPr/>
    </dgm:pt>
    <dgm:pt modelId="{CADEC3BE-4265-4712-8D9C-B80F0EEFD8D9}" type="pres">
      <dgm:prSet presAssocID="{5D0DB2D8-C069-4C2C-A517-50825E32E21F}" presName="connTx" presStyleLbl="parChTrans1D2" presStyleIdx="1" presStyleCnt="9"/>
      <dgm:spPr/>
    </dgm:pt>
    <dgm:pt modelId="{59773A11-8E63-4E30-AB50-54100C7923E2}" type="pres">
      <dgm:prSet presAssocID="{B7A785AB-26FE-4CA8-9287-E348667F27B2}" presName="node" presStyleLbl="node1" presStyleIdx="1" presStyleCnt="9" custScaleX="144658" custScaleY="113921" custRadScaleRad="107866" custRadScaleInc="-12995">
        <dgm:presLayoutVars>
          <dgm:bulletEnabled val="1"/>
        </dgm:presLayoutVars>
      </dgm:prSet>
      <dgm:spPr/>
    </dgm:pt>
    <dgm:pt modelId="{6318ECA9-9B1F-4495-8346-C82C7A16275B}" type="pres">
      <dgm:prSet presAssocID="{41B0A041-1F06-458B-8436-1C022A8010C7}" presName="Name9" presStyleLbl="parChTrans1D2" presStyleIdx="2" presStyleCnt="9"/>
      <dgm:spPr/>
    </dgm:pt>
    <dgm:pt modelId="{5B9A5388-429D-4FBC-B38F-7E8BE44C1177}" type="pres">
      <dgm:prSet presAssocID="{41B0A041-1F06-458B-8436-1C022A8010C7}" presName="connTx" presStyleLbl="parChTrans1D2" presStyleIdx="2" presStyleCnt="9"/>
      <dgm:spPr/>
    </dgm:pt>
    <dgm:pt modelId="{1EC4B4A9-97EA-4399-AE8E-9442C4CDE538}" type="pres">
      <dgm:prSet presAssocID="{B5C87193-F4AA-48BA-9B89-E95CE2245E3E}" presName="node" presStyleLbl="node1" presStyleIdx="2" presStyleCnt="9" custScaleX="136803" custScaleY="107947" custRadScaleRad="112955" custRadScaleInc="9157">
        <dgm:presLayoutVars>
          <dgm:bulletEnabled val="1"/>
        </dgm:presLayoutVars>
      </dgm:prSet>
      <dgm:spPr/>
    </dgm:pt>
    <dgm:pt modelId="{051350D6-81F9-4353-9F18-77811E26A1D2}" type="pres">
      <dgm:prSet presAssocID="{32CA14B0-5FF9-4B65-9E13-D2BC7D11A27D}" presName="Name9" presStyleLbl="parChTrans1D2" presStyleIdx="3" presStyleCnt="9"/>
      <dgm:spPr/>
    </dgm:pt>
    <dgm:pt modelId="{10A53302-FEEA-4E6B-B317-9630158F340C}" type="pres">
      <dgm:prSet presAssocID="{32CA14B0-5FF9-4B65-9E13-D2BC7D11A27D}" presName="connTx" presStyleLbl="parChTrans1D2" presStyleIdx="3" presStyleCnt="9"/>
      <dgm:spPr/>
    </dgm:pt>
    <dgm:pt modelId="{67208161-2FB0-4161-AC6E-24223CE4F6AF}" type="pres">
      <dgm:prSet presAssocID="{25FF0E39-1BA9-48DF-B392-515890288B25}" presName="node" presStyleLbl="node1" presStyleIdx="3" presStyleCnt="9" custScaleX="132514" custScaleY="106094" custRadScaleRad="117289" custRadScaleInc="-8179">
        <dgm:presLayoutVars>
          <dgm:bulletEnabled val="1"/>
        </dgm:presLayoutVars>
      </dgm:prSet>
      <dgm:spPr/>
    </dgm:pt>
    <dgm:pt modelId="{6D9762F7-E8B7-4750-BFA7-31BD90C30284}" type="pres">
      <dgm:prSet presAssocID="{C36CA67B-74F2-497D-97E6-FE5864807C1C}" presName="Name9" presStyleLbl="parChTrans1D2" presStyleIdx="4" presStyleCnt="9"/>
      <dgm:spPr/>
    </dgm:pt>
    <dgm:pt modelId="{6D9982EB-2F02-4C2B-9F95-C35648A2E249}" type="pres">
      <dgm:prSet presAssocID="{C36CA67B-74F2-497D-97E6-FE5864807C1C}" presName="connTx" presStyleLbl="parChTrans1D2" presStyleIdx="4" presStyleCnt="9"/>
      <dgm:spPr/>
    </dgm:pt>
    <dgm:pt modelId="{5C8E1997-408A-495B-98EA-D53F459E969E}" type="pres">
      <dgm:prSet presAssocID="{9D7D5A89-A92D-47D9-8E59-1E0F394E21FC}" presName="node" presStyleLbl="node1" presStyleIdx="4" presStyleCnt="9" custScaleX="132514" custScaleY="100702" custRadScaleRad="93035" custRadScaleInc="-11784">
        <dgm:presLayoutVars>
          <dgm:bulletEnabled val="1"/>
        </dgm:presLayoutVars>
      </dgm:prSet>
      <dgm:spPr/>
    </dgm:pt>
    <dgm:pt modelId="{C5088CA9-EBB0-46E8-9C09-A3D288A79EA1}" type="pres">
      <dgm:prSet presAssocID="{B01A4B20-F636-4D70-BAD1-22E7ECAEFA52}" presName="Name9" presStyleLbl="parChTrans1D2" presStyleIdx="5" presStyleCnt="9"/>
      <dgm:spPr/>
    </dgm:pt>
    <dgm:pt modelId="{4597A5CE-3CB2-4F99-AC59-C0781E8F3E43}" type="pres">
      <dgm:prSet presAssocID="{B01A4B20-F636-4D70-BAD1-22E7ECAEFA52}" presName="connTx" presStyleLbl="parChTrans1D2" presStyleIdx="5" presStyleCnt="9"/>
      <dgm:spPr/>
    </dgm:pt>
    <dgm:pt modelId="{C2454978-4E40-4035-9251-4941A40B04FE}" type="pres">
      <dgm:prSet presAssocID="{9EBE7FA4-2256-4EA9-BB45-28443515D8F2}" presName="node" presStyleLbl="node1" presStyleIdx="5" presStyleCnt="9" custScaleX="146669" custScaleY="105083" custRadScaleRad="100140" custRadScaleInc="47547">
        <dgm:presLayoutVars>
          <dgm:bulletEnabled val="1"/>
        </dgm:presLayoutVars>
      </dgm:prSet>
      <dgm:spPr/>
    </dgm:pt>
    <dgm:pt modelId="{65598E21-60DE-4233-9B50-0317D953CD47}" type="pres">
      <dgm:prSet presAssocID="{C6DD7B4F-00B6-411A-83FF-EC0692054FA2}" presName="Name9" presStyleLbl="parChTrans1D2" presStyleIdx="6" presStyleCnt="9"/>
      <dgm:spPr/>
    </dgm:pt>
    <dgm:pt modelId="{8CACF967-1C20-4445-82C7-0863CCABB14C}" type="pres">
      <dgm:prSet presAssocID="{C6DD7B4F-00B6-411A-83FF-EC0692054FA2}" presName="connTx" presStyleLbl="parChTrans1D2" presStyleIdx="6" presStyleCnt="9"/>
      <dgm:spPr/>
    </dgm:pt>
    <dgm:pt modelId="{6C694891-2336-47BB-AA03-D519BD0936AF}" type="pres">
      <dgm:prSet presAssocID="{FFF82036-8518-4ACF-8B67-78DE9F610059}" presName="node" presStyleLbl="node1" presStyleIdx="6" presStyleCnt="9" custScaleX="132514" custScaleY="122676" custRadScaleRad="136999" custRadScaleInc="14937">
        <dgm:presLayoutVars>
          <dgm:bulletEnabled val="1"/>
        </dgm:presLayoutVars>
      </dgm:prSet>
      <dgm:spPr/>
    </dgm:pt>
    <dgm:pt modelId="{98A61FA3-65D4-4AC9-8E05-EF8945C35291}" type="pres">
      <dgm:prSet presAssocID="{744691EC-F90D-4C9B-B321-E9F6C21985D1}" presName="Name9" presStyleLbl="parChTrans1D2" presStyleIdx="7" presStyleCnt="9"/>
      <dgm:spPr/>
    </dgm:pt>
    <dgm:pt modelId="{3DBAF92A-BF4C-490F-A6DE-651AE9A0E8AE}" type="pres">
      <dgm:prSet presAssocID="{744691EC-F90D-4C9B-B321-E9F6C21985D1}" presName="connTx" presStyleLbl="parChTrans1D2" presStyleIdx="7" presStyleCnt="9"/>
      <dgm:spPr/>
    </dgm:pt>
    <dgm:pt modelId="{A9894269-AC67-4032-8205-30C3C2B9DF11}" type="pres">
      <dgm:prSet presAssocID="{B521138E-3AC6-45DB-91B5-0EAC7C15FEDE}" presName="node" presStyleLbl="node1" presStyleIdx="7" presStyleCnt="9" custScaleX="132514" custScaleY="110212" custRadScaleRad="126882" custRadScaleInc="-25440">
        <dgm:presLayoutVars>
          <dgm:bulletEnabled val="1"/>
        </dgm:presLayoutVars>
      </dgm:prSet>
      <dgm:spPr/>
    </dgm:pt>
    <dgm:pt modelId="{32766D89-3844-47A5-8715-5B138B708686}" type="pres">
      <dgm:prSet presAssocID="{CC60EFC4-A5C2-4403-85C7-6131F3433C9D}" presName="Name9" presStyleLbl="parChTrans1D2" presStyleIdx="8" presStyleCnt="9"/>
      <dgm:spPr/>
    </dgm:pt>
    <dgm:pt modelId="{9871277D-D522-40CE-A2B4-FF686C72A67D}" type="pres">
      <dgm:prSet presAssocID="{CC60EFC4-A5C2-4403-85C7-6131F3433C9D}" presName="connTx" presStyleLbl="parChTrans1D2" presStyleIdx="8" presStyleCnt="9"/>
      <dgm:spPr/>
    </dgm:pt>
    <dgm:pt modelId="{2FDABAD2-C79D-47E0-A0B7-3C4204BC604C}" type="pres">
      <dgm:prSet presAssocID="{9D030BB8-2841-480E-9507-77DBDE166689}" presName="node" presStyleLbl="node1" presStyleIdx="8" presStyleCnt="9" custScaleX="132514" custScaleY="118313" custRadScaleRad="127226" custRadScaleInc="-47200">
        <dgm:presLayoutVars>
          <dgm:bulletEnabled val="1"/>
        </dgm:presLayoutVars>
      </dgm:prSet>
      <dgm:spPr/>
    </dgm:pt>
  </dgm:ptLst>
  <dgm:cxnLst>
    <dgm:cxn modelId="{D172C501-DAB3-4B8A-90F9-2BBB86E50948}" type="presOf" srcId="{9EBE7FA4-2256-4EA9-BB45-28443515D8F2}" destId="{C2454978-4E40-4035-9251-4941A40B04FE}" srcOrd="0" destOrd="0" presId="urn:microsoft.com/office/officeart/2005/8/layout/radial1"/>
    <dgm:cxn modelId="{621F7202-BAE8-4BEE-82E7-64C20D8593C0}" type="presOf" srcId="{46ED1FF8-54CF-48B4-AF75-63C8D3574F94}" destId="{D97E399A-05AE-4C19-BD45-82CBE22E7631}" srcOrd="0" destOrd="0" presId="urn:microsoft.com/office/officeart/2005/8/layout/radial1"/>
    <dgm:cxn modelId="{A8832306-D0F6-4262-8BE8-40D87C1824A1}" type="presOf" srcId="{C6DD7B4F-00B6-411A-83FF-EC0692054FA2}" destId="{65598E21-60DE-4233-9B50-0317D953CD47}" srcOrd="0" destOrd="0" presId="urn:microsoft.com/office/officeart/2005/8/layout/radial1"/>
    <dgm:cxn modelId="{FE834406-7C5C-4349-8917-156267E78561}" type="presOf" srcId="{32CA14B0-5FF9-4B65-9E13-D2BC7D11A27D}" destId="{10A53302-FEEA-4E6B-B317-9630158F340C}" srcOrd="1" destOrd="0" presId="urn:microsoft.com/office/officeart/2005/8/layout/radial1"/>
    <dgm:cxn modelId="{04A36C09-18B0-4DBD-B829-A1E330F151FA}" srcId="{F824920E-E2B5-45D2-8C27-B2E086F7E5B4}" destId="{B521138E-3AC6-45DB-91B5-0EAC7C15FEDE}" srcOrd="7" destOrd="0" parTransId="{744691EC-F90D-4C9B-B321-E9F6C21985D1}" sibTransId="{5B9E6636-72F3-4BE2-9CE5-266BD31292ED}"/>
    <dgm:cxn modelId="{011F9B28-BD4D-461D-9600-FE61616DEE5A}" srcId="{F824920E-E2B5-45D2-8C27-B2E086F7E5B4}" destId="{B5C87193-F4AA-48BA-9B89-E95CE2245E3E}" srcOrd="2" destOrd="0" parTransId="{41B0A041-1F06-458B-8436-1C022A8010C7}" sibTransId="{C848496C-874A-489F-AD01-2273FFE9149F}"/>
    <dgm:cxn modelId="{8F7F4E2A-002A-4B2C-9411-84CF8FFE3138}" type="presOf" srcId="{C36CA67B-74F2-497D-97E6-FE5864807C1C}" destId="{6D9762F7-E8B7-4750-BFA7-31BD90C30284}" srcOrd="0" destOrd="0" presId="urn:microsoft.com/office/officeart/2005/8/layout/radial1"/>
    <dgm:cxn modelId="{79E7B12C-E44B-40DB-B622-261E90BC6443}" type="presOf" srcId="{744691EC-F90D-4C9B-B321-E9F6C21985D1}" destId="{98A61FA3-65D4-4AC9-8E05-EF8945C35291}" srcOrd="0" destOrd="0" presId="urn:microsoft.com/office/officeart/2005/8/layout/radial1"/>
    <dgm:cxn modelId="{35981A3F-C941-43E9-AEE8-5992369BD0F0}" type="presOf" srcId="{B01A4B20-F636-4D70-BAD1-22E7ECAEFA52}" destId="{C5088CA9-EBB0-46E8-9C09-A3D288A79EA1}" srcOrd="0" destOrd="0" presId="urn:microsoft.com/office/officeart/2005/8/layout/radial1"/>
    <dgm:cxn modelId="{5838D765-DE2E-43F6-9FCB-03FC4BC8151A}" type="presOf" srcId="{600D78CD-D09C-4ED7-953B-4D10A6553063}" destId="{1713B963-A1BE-4147-B797-CF3813864377}" srcOrd="0" destOrd="0" presId="urn:microsoft.com/office/officeart/2005/8/layout/radial1"/>
    <dgm:cxn modelId="{4EB67246-A10A-4899-92F2-4DF6FB4D18BD}" type="presOf" srcId="{B5C87193-F4AA-48BA-9B89-E95CE2245E3E}" destId="{1EC4B4A9-97EA-4399-AE8E-9442C4CDE538}" srcOrd="0" destOrd="0" presId="urn:microsoft.com/office/officeart/2005/8/layout/radial1"/>
    <dgm:cxn modelId="{A7FE144B-93BB-4EC6-A6A9-2FDA85CACBCB}" type="presOf" srcId="{C36CA67B-74F2-497D-97E6-FE5864807C1C}" destId="{6D9982EB-2F02-4C2B-9F95-C35648A2E249}" srcOrd="1" destOrd="0" presId="urn:microsoft.com/office/officeart/2005/8/layout/radial1"/>
    <dgm:cxn modelId="{FD2F706C-DAFC-455D-84A2-4616CF0DB21F}" type="presOf" srcId="{C6DD7B4F-00B6-411A-83FF-EC0692054FA2}" destId="{8CACF967-1C20-4445-82C7-0863CCABB14C}" srcOrd="1" destOrd="0" presId="urn:microsoft.com/office/officeart/2005/8/layout/radial1"/>
    <dgm:cxn modelId="{218FF46E-9411-4ABF-8299-D5E2E488D8C5}" srcId="{46ED1FF8-54CF-48B4-AF75-63C8D3574F94}" destId="{F824920E-E2B5-45D2-8C27-B2E086F7E5B4}" srcOrd="0" destOrd="0" parTransId="{ECD44585-5902-4BB9-9E3D-18E3C63CFD30}" sibTransId="{D24EDFCE-13B6-47E3-9CDE-4F11C0C19D54}"/>
    <dgm:cxn modelId="{74A4175A-A1DB-4015-83F0-AB813328EB89}" srcId="{F824920E-E2B5-45D2-8C27-B2E086F7E5B4}" destId="{B7A785AB-26FE-4CA8-9287-E348667F27B2}" srcOrd="1" destOrd="0" parTransId="{5D0DB2D8-C069-4C2C-A517-50825E32E21F}" sibTransId="{BB89CAE6-23BF-44FD-85CE-21C682DF7F09}"/>
    <dgm:cxn modelId="{D4B4D385-EFAB-49BC-9B07-80AACF344517}" type="presOf" srcId="{CC60EFC4-A5C2-4403-85C7-6131F3433C9D}" destId="{32766D89-3844-47A5-8715-5B138B708686}" srcOrd="0" destOrd="0" presId="urn:microsoft.com/office/officeart/2005/8/layout/radial1"/>
    <dgm:cxn modelId="{9F01D489-3989-405F-B21C-700BD21ABCB7}" type="presOf" srcId="{32CA14B0-5FF9-4B65-9E13-D2BC7D11A27D}" destId="{051350D6-81F9-4353-9F18-77811E26A1D2}" srcOrd="0" destOrd="0" presId="urn:microsoft.com/office/officeart/2005/8/layout/radial1"/>
    <dgm:cxn modelId="{29A6298B-2BEB-4526-AB19-4F62CE949E02}" srcId="{F824920E-E2B5-45D2-8C27-B2E086F7E5B4}" destId="{FFF82036-8518-4ACF-8B67-78DE9F610059}" srcOrd="6" destOrd="0" parTransId="{C6DD7B4F-00B6-411A-83FF-EC0692054FA2}" sibTransId="{7998833D-9D16-463A-B42D-EC5803E1DB72}"/>
    <dgm:cxn modelId="{A9AF7B93-7236-486D-B676-41F3358D92D5}" type="presOf" srcId="{41B0A041-1F06-458B-8436-1C022A8010C7}" destId="{5B9A5388-429D-4FBC-B38F-7E8BE44C1177}" srcOrd="1" destOrd="0" presId="urn:microsoft.com/office/officeart/2005/8/layout/radial1"/>
    <dgm:cxn modelId="{BA5F9C9D-8894-415A-B777-5ACC472BD002}" type="presOf" srcId="{FFF82036-8518-4ACF-8B67-78DE9F610059}" destId="{6C694891-2336-47BB-AA03-D519BD0936AF}" srcOrd="0" destOrd="0" presId="urn:microsoft.com/office/officeart/2005/8/layout/radial1"/>
    <dgm:cxn modelId="{A264509E-2847-465F-94F6-C51629DC3108}" type="presOf" srcId="{F824920E-E2B5-45D2-8C27-B2E086F7E5B4}" destId="{AC0E2D37-81B1-4CA8-B332-332CF3DC62D0}" srcOrd="0" destOrd="0" presId="urn:microsoft.com/office/officeart/2005/8/layout/radial1"/>
    <dgm:cxn modelId="{E52CDAA2-E913-4530-81E8-4B2427437FFE}" type="presOf" srcId="{25FF0E39-1BA9-48DF-B392-515890288B25}" destId="{67208161-2FB0-4161-AC6E-24223CE4F6AF}" srcOrd="0" destOrd="0" presId="urn:microsoft.com/office/officeart/2005/8/layout/radial1"/>
    <dgm:cxn modelId="{9D5F32A3-9B41-4FBF-883F-2F839A30F5D1}" type="presOf" srcId="{9D7D5A89-A92D-47D9-8E59-1E0F394E21FC}" destId="{5C8E1997-408A-495B-98EA-D53F459E969E}" srcOrd="0" destOrd="0" presId="urn:microsoft.com/office/officeart/2005/8/layout/radial1"/>
    <dgm:cxn modelId="{1CD49BA4-6477-42C2-B875-3B7F288A499C}" type="presOf" srcId="{B01A4B20-F636-4D70-BAD1-22E7ECAEFA52}" destId="{4597A5CE-3CB2-4F99-AC59-C0781E8F3E43}" srcOrd="1" destOrd="0" presId="urn:microsoft.com/office/officeart/2005/8/layout/radial1"/>
    <dgm:cxn modelId="{4EAA14AA-16B6-4313-8B52-5276388A44EE}" type="presOf" srcId="{600D78CD-D09C-4ED7-953B-4D10A6553063}" destId="{929E31B6-6B65-4CF8-BAEB-E30D5CE75CAC}" srcOrd="1" destOrd="0" presId="urn:microsoft.com/office/officeart/2005/8/layout/radial1"/>
    <dgm:cxn modelId="{F624E3B5-9CAF-45D3-990D-59A6BC076F8A}" srcId="{F824920E-E2B5-45D2-8C27-B2E086F7E5B4}" destId="{9D7D5A89-A92D-47D9-8E59-1E0F394E21FC}" srcOrd="4" destOrd="0" parTransId="{C36CA67B-74F2-497D-97E6-FE5864807C1C}" sibTransId="{850F59AD-F6D0-422A-9086-8AFC3C4BB1C8}"/>
    <dgm:cxn modelId="{207806C5-CE19-4A85-A0CF-3255C7071713}" type="presOf" srcId="{12C585C2-4B25-48A5-BAEF-857ADA2A41FA}" destId="{4395B546-A375-4B2B-B966-5B698B583020}" srcOrd="0" destOrd="0" presId="urn:microsoft.com/office/officeart/2005/8/layout/radial1"/>
    <dgm:cxn modelId="{39B5E3C5-2B95-4979-B2DD-B6DFFE5B2F0B}" type="presOf" srcId="{5D0DB2D8-C069-4C2C-A517-50825E32E21F}" destId="{CADEC3BE-4265-4712-8D9C-B80F0EEFD8D9}" srcOrd="1" destOrd="0" presId="urn:microsoft.com/office/officeart/2005/8/layout/radial1"/>
    <dgm:cxn modelId="{ED3192C7-DF0F-4825-82E8-84C1E3557F7C}" srcId="{F824920E-E2B5-45D2-8C27-B2E086F7E5B4}" destId="{9D030BB8-2841-480E-9507-77DBDE166689}" srcOrd="8" destOrd="0" parTransId="{CC60EFC4-A5C2-4403-85C7-6131F3433C9D}" sibTransId="{0D40BCE3-53D5-4C45-A765-0A041B6F0D11}"/>
    <dgm:cxn modelId="{D03F53D2-DE23-4995-A6C2-ACBEE19EB957}" type="presOf" srcId="{744691EC-F90D-4C9B-B321-E9F6C21985D1}" destId="{3DBAF92A-BF4C-490F-A6DE-651AE9A0E8AE}" srcOrd="1" destOrd="0" presId="urn:microsoft.com/office/officeart/2005/8/layout/radial1"/>
    <dgm:cxn modelId="{7A1B83D8-28A7-4BB2-9740-596101BB2D80}" type="presOf" srcId="{B7A785AB-26FE-4CA8-9287-E348667F27B2}" destId="{59773A11-8E63-4E30-AB50-54100C7923E2}" srcOrd="0" destOrd="0" presId="urn:microsoft.com/office/officeart/2005/8/layout/radial1"/>
    <dgm:cxn modelId="{C88274DA-6491-41D2-BC9B-EA5E8A3C281E}" srcId="{F824920E-E2B5-45D2-8C27-B2E086F7E5B4}" destId="{9EBE7FA4-2256-4EA9-BB45-28443515D8F2}" srcOrd="5" destOrd="0" parTransId="{B01A4B20-F636-4D70-BAD1-22E7ECAEFA52}" sibTransId="{453CA41C-1915-4BD3-BFA9-18625DD40AAC}"/>
    <dgm:cxn modelId="{4D9505E1-0A91-456E-9FA9-7AD18A54D34E}" srcId="{F824920E-E2B5-45D2-8C27-B2E086F7E5B4}" destId="{25FF0E39-1BA9-48DF-B392-515890288B25}" srcOrd="3" destOrd="0" parTransId="{32CA14B0-5FF9-4B65-9E13-D2BC7D11A27D}" sibTransId="{F8947CD5-126C-40AD-B37E-27BDF90CB0EA}"/>
    <dgm:cxn modelId="{D65669E9-2B67-4D03-A4CE-5722F8B03C60}" type="presOf" srcId="{CC60EFC4-A5C2-4403-85C7-6131F3433C9D}" destId="{9871277D-D522-40CE-A2B4-FF686C72A67D}" srcOrd="1" destOrd="0" presId="urn:microsoft.com/office/officeart/2005/8/layout/radial1"/>
    <dgm:cxn modelId="{7F325BED-A665-4C58-94C0-47A4F359F07E}" srcId="{F824920E-E2B5-45D2-8C27-B2E086F7E5B4}" destId="{12C585C2-4B25-48A5-BAEF-857ADA2A41FA}" srcOrd="0" destOrd="0" parTransId="{600D78CD-D09C-4ED7-953B-4D10A6553063}" sibTransId="{93239150-82AA-4BDE-8A6A-5EBBDB46FCCA}"/>
    <dgm:cxn modelId="{162D0EF8-CF34-4107-B6CA-CAE9CAD118AE}" type="presOf" srcId="{B521138E-3AC6-45DB-91B5-0EAC7C15FEDE}" destId="{A9894269-AC67-4032-8205-30C3C2B9DF11}" srcOrd="0" destOrd="0" presId="urn:microsoft.com/office/officeart/2005/8/layout/radial1"/>
    <dgm:cxn modelId="{728527FD-CDE7-4A3B-A7C7-566F72B58919}" type="presOf" srcId="{41B0A041-1F06-458B-8436-1C022A8010C7}" destId="{6318ECA9-9B1F-4495-8346-C82C7A16275B}" srcOrd="0" destOrd="0" presId="urn:microsoft.com/office/officeart/2005/8/layout/radial1"/>
    <dgm:cxn modelId="{059E7CFD-5D18-4629-AC41-6E3EC817FB66}" type="presOf" srcId="{5D0DB2D8-C069-4C2C-A517-50825E32E21F}" destId="{E0ED0EDA-76F7-4AD6-92BC-738DABD00C44}" srcOrd="0" destOrd="0" presId="urn:microsoft.com/office/officeart/2005/8/layout/radial1"/>
    <dgm:cxn modelId="{41276EFF-9AF8-47A1-877A-2A3240FC71BC}" type="presOf" srcId="{9D030BB8-2841-480E-9507-77DBDE166689}" destId="{2FDABAD2-C79D-47E0-A0B7-3C4204BC604C}" srcOrd="0" destOrd="0" presId="urn:microsoft.com/office/officeart/2005/8/layout/radial1"/>
    <dgm:cxn modelId="{C108C9AC-D022-4525-910D-DE1A9290165B}" type="presParOf" srcId="{D97E399A-05AE-4C19-BD45-82CBE22E7631}" destId="{AC0E2D37-81B1-4CA8-B332-332CF3DC62D0}" srcOrd="0" destOrd="0" presId="urn:microsoft.com/office/officeart/2005/8/layout/radial1"/>
    <dgm:cxn modelId="{60AC1C61-D582-4733-A019-02FE989296F1}" type="presParOf" srcId="{D97E399A-05AE-4C19-BD45-82CBE22E7631}" destId="{1713B963-A1BE-4147-B797-CF3813864377}" srcOrd="1" destOrd="0" presId="urn:microsoft.com/office/officeart/2005/8/layout/radial1"/>
    <dgm:cxn modelId="{813DC76C-604E-4D11-A3F7-E7C3F6EB0937}" type="presParOf" srcId="{1713B963-A1BE-4147-B797-CF3813864377}" destId="{929E31B6-6B65-4CF8-BAEB-E30D5CE75CAC}" srcOrd="0" destOrd="0" presId="urn:microsoft.com/office/officeart/2005/8/layout/radial1"/>
    <dgm:cxn modelId="{F9295473-0F00-488D-91FB-B3FC2B276700}" type="presParOf" srcId="{D97E399A-05AE-4C19-BD45-82CBE22E7631}" destId="{4395B546-A375-4B2B-B966-5B698B583020}" srcOrd="2" destOrd="0" presId="urn:microsoft.com/office/officeart/2005/8/layout/radial1"/>
    <dgm:cxn modelId="{0D60B19E-FDB0-4EB9-B1E0-E6088FDC5881}" type="presParOf" srcId="{D97E399A-05AE-4C19-BD45-82CBE22E7631}" destId="{E0ED0EDA-76F7-4AD6-92BC-738DABD00C44}" srcOrd="3" destOrd="0" presId="urn:microsoft.com/office/officeart/2005/8/layout/radial1"/>
    <dgm:cxn modelId="{7D1D1BC6-5D42-45BC-A98F-19BC9170473E}" type="presParOf" srcId="{E0ED0EDA-76F7-4AD6-92BC-738DABD00C44}" destId="{CADEC3BE-4265-4712-8D9C-B80F0EEFD8D9}" srcOrd="0" destOrd="0" presId="urn:microsoft.com/office/officeart/2005/8/layout/radial1"/>
    <dgm:cxn modelId="{C07E6777-61FF-49C1-AA71-08DC05078DBC}" type="presParOf" srcId="{D97E399A-05AE-4C19-BD45-82CBE22E7631}" destId="{59773A11-8E63-4E30-AB50-54100C7923E2}" srcOrd="4" destOrd="0" presId="urn:microsoft.com/office/officeart/2005/8/layout/radial1"/>
    <dgm:cxn modelId="{B5099492-7F99-43CC-89DC-057932A2DD1A}" type="presParOf" srcId="{D97E399A-05AE-4C19-BD45-82CBE22E7631}" destId="{6318ECA9-9B1F-4495-8346-C82C7A16275B}" srcOrd="5" destOrd="0" presId="urn:microsoft.com/office/officeart/2005/8/layout/radial1"/>
    <dgm:cxn modelId="{D713CBCE-FE80-44A7-B853-DE5D9CD7C8A8}" type="presParOf" srcId="{6318ECA9-9B1F-4495-8346-C82C7A16275B}" destId="{5B9A5388-429D-4FBC-B38F-7E8BE44C1177}" srcOrd="0" destOrd="0" presId="urn:microsoft.com/office/officeart/2005/8/layout/radial1"/>
    <dgm:cxn modelId="{05F37186-55DA-4E2F-9D97-BD858E60567B}" type="presParOf" srcId="{D97E399A-05AE-4C19-BD45-82CBE22E7631}" destId="{1EC4B4A9-97EA-4399-AE8E-9442C4CDE538}" srcOrd="6" destOrd="0" presId="urn:microsoft.com/office/officeart/2005/8/layout/radial1"/>
    <dgm:cxn modelId="{49BD9259-AB78-4D89-B342-8587FA7C965C}" type="presParOf" srcId="{D97E399A-05AE-4C19-BD45-82CBE22E7631}" destId="{051350D6-81F9-4353-9F18-77811E26A1D2}" srcOrd="7" destOrd="0" presId="urn:microsoft.com/office/officeart/2005/8/layout/radial1"/>
    <dgm:cxn modelId="{4FEF6D06-D627-4D58-93AF-85F479A0121A}" type="presParOf" srcId="{051350D6-81F9-4353-9F18-77811E26A1D2}" destId="{10A53302-FEEA-4E6B-B317-9630158F340C}" srcOrd="0" destOrd="0" presId="urn:microsoft.com/office/officeart/2005/8/layout/radial1"/>
    <dgm:cxn modelId="{3BB5C83B-7486-411D-86D6-EEB2EA5762F7}" type="presParOf" srcId="{D97E399A-05AE-4C19-BD45-82CBE22E7631}" destId="{67208161-2FB0-4161-AC6E-24223CE4F6AF}" srcOrd="8" destOrd="0" presId="urn:microsoft.com/office/officeart/2005/8/layout/radial1"/>
    <dgm:cxn modelId="{E0AA41FA-E340-4BD1-A018-7D5864D9C5B6}" type="presParOf" srcId="{D97E399A-05AE-4C19-BD45-82CBE22E7631}" destId="{6D9762F7-E8B7-4750-BFA7-31BD90C30284}" srcOrd="9" destOrd="0" presId="urn:microsoft.com/office/officeart/2005/8/layout/radial1"/>
    <dgm:cxn modelId="{29198990-797D-40B3-8173-A6C0A009E162}" type="presParOf" srcId="{6D9762F7-E8B7-4750-BFA7-31BD90C30284}" destId="{6D9982EB-2F02-4C2B-9F95-C35648A2E249}" srcOrd="0" destOrd="0" presId="urn:microsoft.com/office/officeart/2005/8/layout/radial1"/>
    <dgm:cxn modelId="{08815298-9638-4A5F-989F-4AB41BBAEA2F}" type="presParOf" srcId="{D97E399A-05AE-4C19-BD45-82CBE22E7631}" destId="{5C8E1997-408A-495B-98EA-D53F459E969E}" srcOrd="10" destOrd="0" presId="urn:microsoft.com/office/officeart/2005/8/layout/radial1"/>
    <dgm:cxn modelId="{63DC6356-14AD-4175-8EB1-603892DB8664}" type="presParOf" srcId="{D97E399A-05AE-4C19-BD45-82CBE22E7631}" destId="{C5088CA9-EBB0-46E8-9C09-A3D288A79EA1}" srcOrd="11" destOrd="0" presId="urn:microsoft.com/office/officeart/2005/8/layout/radial1"/>
    <dgm:cxn modelId="{32BFAAA2-1183-4D8E-9756-F44B13F7B10C}" type="presParOf" srcId="{C5088CA9-EBB0-46E8-9C09-A3D288A79EA1}" destId="{4597A5CE-3CB2-4F99-AC59-C0781E8F3E43}" srcOrd="0" destOrd="0" presId="urn:microsoft.com/office/officeart/2005/8/layout/radial1"/>
    <dgm:cxn modelId="{C95EC53C-8173-438A-8AD2-A8B69A476B0F}" type="presParOf" srcId="{D97E399A-05AE-4C19-BD45-82CBE22E7631}" destId="{C2454978-4E40-4035-9251-4941A40B04FE}" srcOrd="12" destOrd="0" presId="urn:microsoft.com/office/officeart/2005/8/layout/radial1"/>
    <dgm:cxn modelId="{B4274CD1-51D2-4211-A1EC-E57F655EBF43}" type="presParOf" srcId="{D97E399A-05AE-4C19-BD45-82CBE22E7631}" destId="{65598E21-60DE-4233-9B50-0317D953CD47}" srcOrd="13" destOrd="0" presId="urn:microsoft.com/office/officeart/2005/8/layout/radial1"/>
    <dgm:cxn modelId="{E3ADF51A-0DBC-4382-B14A-2004FD7A8F20}" type="presParOf" srcId="{65598E21-60DE-4233-9B50-0317D953CD47}" destId="{8CACF967-1C20-4445-82C7-0863CCABB14C}" srcOrd="0" destOrd="0" presId="urn:microsoft.com/office/officeart/2005/8/layout/radial1"/>
    <dgm:cxn modelId="{71C1E978-C49C-44AF-B407-C442BE50EA8C}" type="presParOf" srcId="{D97E399A-05AE-4C19-BD45-82CBE22E7631}" destId="{6C694891-2336-47BB-AA03-D519BD0936AF}" srcOrd="14" destOrd="0" presId="urn:microsoft.com/office/officeart/2005/8/layout/radial1"/>
    <dgm:cxn modelId="{FEE8AD72-2FE6-4EE5-84C1-1B89F3A7D5A7}" type="presParOf" srcId="{D97E399A-05AE-4C19-BD45-82CBE22E7631}" destId="{98A61FA3-65D4-4AC9-8E05-EF8945C35291}" srcOrd="15" destOrd="0" presId="urn:microsoft.com/office/officeart/2005/8/layout/radial1"/>
    <dgm:cxn modelId="{BC88F717-08C6-4638-9BEA-5DDA4A1C0AC1}" type="presParOf" srcId="{98A61FA3-65D4-4AC9-8E05-EF8945C35291}" destId="{3DBAF92A-BF4C-490F-A6DE-651AE9A0E8AE}" srcOrd="0" destOrd="0" presId="urn:microsoft.com/office/officeart/2005/8/layout/radial1"/>
    <dgm:cxn modelId="{B6073185-B0AE-481C-8686-7AF61AC8CF4A}" type="presParOf" srcId="{D97E399A-05AE-4C19-BD45-82CBE22E7631}" destId="{A9894269-AC67-4032-8205-30C3C2B9DF11}" srcOrd="16" destOrd="0" presId="urn:microsoft.com/office/officeart/2005/8/layout/radial1"/>
    <dgm:cxn modelId="{678EA33A-9474-4276-9CB9-8B063DC83B50}" type="presParOf" srcId="{D97E399A-05AE-4C19-BD45-82CBE22E7631}" destId="{32766D89-3844-47A5-8715-5B138B708686}" srcOrd="17" destOrd="0" presId="urn:microsoft.com/office/officeart/2005/8/layout/radial1"/>
    <dgm:cxn modelId="{CF6F0184-B318-42E1-88F7-E01316D8D3B4}" type="presParOf" srcId="{32766D89-3844-47A5-8715-5B138B708686}" destId="{9871277D-D522-40CE-A2B4-FF686C72A67D}" srcOrd="0" destOrd="0" presId="urn:microsoft.com/office/officeart/2005/8/layout/radial1"/>
    <dgm:cxn modelId="{280D5583-2350-4343-A0FE-D3EC899A5DE7}" type="presParOf" srcId="{D97E399A-05AE-4C19-BD45-82CBE22E7631}" destId="{2FDABAD2-C79D-47E0-A0B7-3C4204BC604C}" srcOrd="1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FBB812C-DD67-42CE-B791-7E92BC9BC7EA}" type="doc">
      <dgm:prSet loTypeId="urn:microsoft.com/office/officeart/2005/8/layout/process1" loCatId="process" qsTypeId="urn:microsoft.com/office/officeart/2005/8/quickstyle/simple1#5" qsCatId="simple" csTypeId="urn:microsoft.com/office/officeart/2005/8/colors/colorful2#2" csCatId="colorful" phldr="1"/>
      <dgm:spPr/>
      <dgm:t>
        <a:bodyPr/>
        <a:lstStyle/>
        <a:p>
          <a:endParaRPr lang="el-GR"/>
        </a:p>
      </dgm:t>
    </dgm:pt>
    <dgm:pt modelId="{9128C75A-A907-423B-9C90-0747E79F1F88}">
      <dgm:prSet phldrT="[Κείμενο]" phldr="0"/>
      <dgm:spPr/>
      <dgm:t>
        <a:bodyPr/>
        <a:lstStyle/>
        <a:p>
          <a:r>
            <a:rPr lang="en-US"/>
            <a:t>IMPLEMENT</a:t>
          </a:r>
          <a:endParaRPr lang="el-GR"/>
        </a:p>
      </dgm:t>
    </dgm:pt>
    <dgm:pt modelId="{6CB0DC05-3CCC-4764-858F-6393B4F65246}" type="parTrans" cxnId="{88B4A852-EDB3-4D0E-8251-F58B3A5F185B}">
      <dgm:prSet/>
      <dgm:spPr/>
      <dgm:t>
        <a:bodyPr/>
        <a:lstStyle/>
        <a:p>
          <a:endParaRPr lang="el-GR"/>
        </a:p>
      </dgm:t>
    </dgm:pt>
    <dgm:pt modelId="{E2D201BC-D644-4C0D-82B0-D5D4DD713EED}" type="sibTrans" cxnId="{88B4A852-EDB3-4D0E-8251-F58B3A5F185B}">
      <dgm:prSet/>
      <dgm:spPr/>
      <dgm:t>
        <a:bodyPr/>
        <a:lstStyle/>
        <a:p>
          <a:endParaRPr lang="el-GR"/>
        </a:p>
      </dgm:t>
    </dgm:pt>
    <dgm:pt modelId="{797E3E6C-0AD5-4AA6-AA5E-A16D0DDC5BC6}">
      <dgm:prSet phldrT="[Κείμενο]" phldr="0"/>
      <dgm:spPr/>
      <dgm:t>
        <a:bodyPr/>
        <a:lstStyle/>
        <a:p>
          <a:r>
            <a:rPr lang="en-US"/>
            <a:t>MONITOR</a:t>
          </a:r>
          <a:endParaRPr lang="el-GR"/>
        </a:p>
      </dgm:t>
    </dgm:pt>
    <dgm:pt modelId="{C6032020-0B24-45A6-A329-A99691BE60C2}" type="parTrans" cxnId="{F60805D8-63BF-4106-BBBA-D50D8F20C4B5}">
      <dgm:prSet/>
      <dgm:spPr/>
      <dgm:t>
        <a:bodyPr/>
        <a:lstStyle/>
        <a:p>
          <a:endParaRPr lang="el-GR"/>
        </a:p>
      </dgm:t>
    </dgm:pt>
    <dgm:pt modelId="{5B82FEBD-E9CC-4F55-9860-29F3C8E7E038}" type="sibTrans" cxnId="{F60805D8-63BF-4106-BBBA-D50D8F20C4B5}">
      <dgm:prSet/>
      <dgm:spPr/>
      <dgm:t>
        <a:bodyPr/>
        <a:lstStyle/>
        <a:p>
          <a:endParaRPr lang="el-GR"/>
        </a:p>
      </dgm:t>
    </dgm:pt>
    <dgm:pt modelId="{0D7911AE-F50B-4952-9417-336A8D9B6C7D}">
      <dgm:prSet phldrT="[Κείμενο]" phldr="0"/>
      <dgm:spPr/>
      <dgm:t>
        <a:bodyPr/>
        <a:lstStyle/>
        <a:p>
          <a:r>
            <a:rPr lang="en-US"/>
            <a:t>ASSESS</a:t>
          </a:r>
          <a:endParaRPr lang="el-GR"/>
        </a:p>
      </dgm:t>
    </dgm:pt>
    <dgm:pt modelId="{24FE3558-CB87-4B11-BEBB-44A03AF24238}" type="parTrans" cxnId="{BBDDE2B5-DB4A-49B4-BFA2-FD3062B263CA}">
      <dgm:prSet/>
      <dgm:spPr/>
      <dgm:t>
        <a:bodyPr/>
        <a:lstStyle/>
        <a:p>
          <a:endParaRPr lang="el-GR"/>
        </a:p>
      </dgm:t>
    </dgm:pt>
    <dgm:pt modelId="{4942872C-64E8-4BE5-9C43-F31C57FF44A2}" type="sibTrans" cxnId="{BBDDE2B5-DB4A-49B4-BFA2-FD3062B263CA}">
      <dgm:prSet/>
      <dgm:spPr/>
      <dgm:t>
        <a:bodyPr/>
        <a:lstStyle/>
        <a:p>
          <a:endParaRPr lang="el-GR"/>
        </a:p>
      </dgm:t>
    </dgm:pt>
    <dgm:pt modelId="{32785953-D519-4D08-A09F-291D70E50068}" type="pres">
      <dgm:prSet presAssocID="{1FBB812C-DD67-42CE-B791-7E92BC9BC7EA}" presName="Name0" presStyleCnt="0">
        <dgm:presLayoutVars>
          <dgm:dir/>
          <dgm:resizeHandles val="exact"/>
        </dgm:presLayoutVars>
      </dgm:prSet>
      <dgm:spPr/>
    </dgm:pt>
    <dgm:pt modelId="{33D72AAE-F34C-44E2-8D13-5366180E2CB9}" type="pres">
      <dgm:prSet presAssocID="{9128C75A-A907-423B-9C90-0747E79F1F88}" presName="node" presStyleLbl="node1" presStyleIdx="0" presStyleCnt="3">
        <dgm:presLayoutVars>
          <dgm:bulletEnabled val="1"/>
        </dgm:presLayoutVars>
      </dgm:prSet>
      <dgm:spPr/>
    </dgm:pt>
    <dgm:pt modelId="{8931F2B8-1FBD-4D9D-AFEB-E40A2FA24046}" type="pres">
      <dgm:prSet presAssocID="{E2D201BC-D644-4C0D-82B0-D5D4DD713EED}" presName="sibTrans" presStyleLbl="sibTrans2D1" presStyleIdx="0" presStyleCnt="2"/>
      <dgm:spPr/>
    </dgm:pt>
    <dgm:pt modelId="{63917715-14FA-4DF0-A619-045429B7C22B}" type="pres">
      <dgm:prSet presAssocID="{E2D201BC-D644-4C0D-82B0-D5D4DD713EED}" presName="connectorText" presStyleLbl="sibTrans2D1" presStyleIdx="0" presStyleCnt="2"/>
      <dgm:spPr/>
    </dgm:pt>
    <dgm:pt modelId="{9F1242FC-8649-4ACC-8C28-30B44759AC50}" type="pres">
      <dgm:prSet presAssocID="{797E3E6C-0AD5-4AA6-AA5E-A16D0DDC5BC6}" presName="node" presStyleLbl="node1" presStyleIdx="1" presStyleCnt="3">
        <dgm:presLayoutVars>
          <dgm:bulletEnabled val="1"/>
        </dgm:presLayoutVars>
      </dgm:prSet>
      <dgm:spPr/>
    </dgm:pt>
    <dgm:pt modelId="{0E4C009E-8BB0-4ABE-9BFC-E21E6492D99C}" type="pres">
      <dgm:prSet presAssocID="{5B82FEBD-E9CC-4F55-9860-29F3C8E7E038}" presName="sibTrans" presStyleLbl="sibTrans2D1" presStyleIdx="1" presStyleCnt="2"/>
      <dgm:spPr/>
    </dgm:pt>
    <dgm:pt modelId="{E4BDCC74-E4A9-4155-8E78-FA94F1E33BFA}" type="pres">
      <dgm:prSet presAssocID="{5B82FEBD-E9CC-4F55-9860-29F3C8E7E038}" presName="connectorText" presStyleLbl="sibTrans2D1" presStyleIdx="1" presStyleCnt="2"/>
      <dgm:spPr/>
    </dgm:pt>
    <dgm:pt modelId="{1199BAA8-4078-48F6-8855-56C523108DAD}" type="pres">
      <dgm:prSet presAssocID="{0D7911AE-F50B-4952-9417-336A8D9B6C7D}" presName="node" presStyleLbl="node1" presStyleIdx="2" presStyleCnt="3">
        <dgm:presLayoutVars>
          <dgm:bulletEnabled val="1"/>
        </dgm:presLayoutVars>
      </dgm:prSet>
      <dgm:spPr/>
    </dgm:pt>
  </dgm:ptLst>
  <dgm:cxnLst>
    <dgm:cxn modelId="{DA00C705-A81B-4809-A240-87E2391F01AD}" type="presOf" srcId="{5B82FEBD-E9CC-4F55-9860-29F3C8E7E038}" destId="{E4BDCC74-E4A9-4155-8E78-FA94F1E33BFA}" srcOrd="1" destOrd="0" presId="urn:microsoft.com/office/officeart/2005/8/layout/process1"/>
    <dgm:cxn modelId="{FA899D1F-C21C-410B-8CD6-D847D91C4282}" type="presOf" srcId="{9128C75A-A907-423B-9C90-0747E79F1F88}" destId="{33D72AAE-F34C-44E2-8D13-5366180E2CB9}" srcOrd="0" destOrd="0" presId="urn:microsoft.com/office/officeart/2005/8/layout/process1"/>
    <dgm:cxn modelId="{47328E26-C57B-4581-BF61-BBB0DB681F00}" type="presOf" srcId="{0D7911AE-F50B-4952-9417-336A8D9B6C7D}" destId="{1199BAA8-4078-48F6-8855-56C523108DAD}" srcOrd="0" destOrd="0" presId="urn:microsoft.com/office/officeart/2005/8/layout/process1"/>
    <dgm:cxn modelId="{B19A2729-B17D-4B17-A42D-C4770A045558}" type="presOf" srcId="{1FBB812C-DD67-42CE-B791-7E92BC9BC7EA}" destId="{32785953-D519-4D08-A09F-291D70E50068}" srcOrd="0" destOrd="0" presId="urn:microsoft.com/office/officeart/2005/8/layout/process1"/>
    <dgm:cxn modelId="{C8404829-844F-4DE7-8796-442971CAF51B}" type="presOf" srcId="{5B82FEBD-E9CC-4F55-9860-29F3C8E7E038}" destId="{0E4C009E-8BB0-4ABE-9BFC-E21E6492D99C}" srcOrd="0" destOrd="0" presId="urn:microsoft.com/office/officeart/2005/8/layout/process1"/>
    <dgm:cxn modelId="{0B0EE362-93F5-403B-BF61-4ACB1D3F7C69}" type="presOf" srcId="{797E3E6C-0AD5-4AA6-AA5E-A16D0DDC5BC6}" destId="{9F1242FC-8649-4ACC-8C28-30B44759AC50}" srcOrd="0" destOrd="0" presId="urn:microsoft.com/office/officeart/2005/8/layout/process1"/>
    <dgm:cxn modelId="{88B4A852-EDB3-4D0E-8251-F58B3A5F185B}" srcId="{1FBB812C-DD67-42CE-B791-7E92BC9BC7EA}" destId="{9128C75A-A907-423B-9C90-0747E79F1F88}" srcOrd="0" destOrd="0" parTransId="{6CB0DC05-3CCC-4764-858F-6393B4F65246}" sibTransId="{E2D201BC-D644-4C0D-82B0-D5D4DD713EED}"/>
    <dgm:cxn modelId="{F1AEDF89-1D83-4905-860B-0D49D4FC385C}" type="presOf" srcId="{E2D201BC-D644-4C0D-82B0-D5D4DD713EED}" destId="{8931F2B8-1FBD-4D9D-AFEB-E40A2FA24046}" srcOrd="0" destOrd="0" presId="urn:microsoft.com/office/officeart/2005/8/layout/process1"/>
    <dgm:cxn modelId="{BBDDE2B5-DB4A-49B4-BFA2-FD3062B263CA}" srcId="{1FBB812C-DD67-42CE-B791-7E92BC9BC7EA}" destId="{0D7911AE-F50B-4952-9417-336A8D9B6C7D}" srcOrd="2" destOrd="0" parTransId="{24FE3558-CB87-4B11-BEBB-44A03AF24238}" sibTransId="{4942872C-64E8-4BE5-9C43-F31C57FF44A2}"/>
    <dgm:cxn modelId="{E313B9BC-D7A7-4885-ABB4-269F9D88A0CA}" type="presOf" srcId="{E2D201BC-D644-4C0D-82B0-D5D4DD713EED}" destId="{63917715-14FA-4DF0-A619-045429B7C22B}" srcOrd="1" destOrd="0" presId="urn:microsoft.com/office/officeart/2005/8/layout/process1"/>
    <dgm:cxn modelId="{F60805D8-63BF-4106-BBBA-D50D8F20C4B5}" srcId="{1FBB812C-DD67-42CE-B791-7E92BC9BC7EA}" destId="{797E3E6C-0AD5-4AA6-AA5E-A16D0DDC5BC6}" srcOrd="1" destOrd="0" parTransId="{C6032020-0B24-45A6-A329-A99691BE60C2}" sibTransId="{5B82FEBD-E9CC-4F55-9860-29F3C8E7E038}"/>
    <dgm:cxn modelId="{7301C29F-1B38-416B-A6C1-62B415CC6B81}" type="presParOf" srcId="{32785953-D519-4D08-A09F-291D70E50068}" destId="{33D72AAE-F34C-44E2-8D13-5366180E2CB9}" srcOrd="0" destOrd="0" presId="urn:microsoft.com/office/officeart/2005/8/layout/process1"/>
    <dgm:cxn modelId="{04CD1CDF-BCD1-41AA-AD2E-87BA9B14C237}" type="presParOf" srcId="{32785953-D519-4D08-A09F-291D70E50068}" destId="{8931F2B8-1FBD-4D9D-AFEB-E40A2FA24046}" srcOrd="1" destOrd="0" presId="urn:microsoft.com/office/officeart/2005/8/layout/process1"/>
    <dgm:cxn modelId="{2CE2E692-6074-49A0-AAA3-6D59542F0C90}" type="presParOf" srcId="{8931F2B8-1FBD-4D9D-AFEB-E40A2FA24046}" destId="{63917715-14FA-4DF0-A619-045429B7C22B}" srcOrd="0" destOrd="0" presId="urn:microsoft.com/office/officeart/2005/8/layout/process1"/>
    <dgm:cxn modelId="{8DF13922-3D28-4C66-A93F-DE8196ADF334}" type="presParOf" srcId="{32785953-D519-4D08-A09F-291D70E50068}" destId="{9F1242FC-8649-4ACC-8C28-30B44759AC50}" srcOrd="2" destOrd="0" presId="urn:microsoft.com/office/officeart/2005/8/layout/process1"/>
    <dgm:cxn modelId="{30425E88-2BAE-4315-A1DF-8A33F6759417}" type="presParOf" srcId="{32785953-D519-4D08-A09F-291D70E50068}" destId="{0E4C009E-8BB0-4ABE-9BFC-E21E6492D99C}" srcOrd="3" destOrd="0" presId="urn:microsoft.com/office/officeart/2005/8/layout/process1"/>
    <dgm:cxn modelId="{BBA943F4-EC1B-4584-A71A-EEEF146D6D7E}" type="presParOf" srcId="{0E4C009E-8BB0-4ABE-9BFC-E21E6492D99C}" destId="{E4BDCC74-E4A9-4155-8E78-FA94F1E33BFA}" srcOrd="0" destOrd="0" presId="urn:microsoft.com/office/officeart/2005/8/layout/process1"/>
    <dgm:cxn modelId="{D14D6B01-ED51-414D-87EF-7CC753F82519}" type="presParOf" srcId="{32785953-D519-4D08-A09F-291D70E50068}" destId="{1199BAA8-4078-48F6-8855-56C523108DAD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3A4E8EE-B7D3-4A30-B9E4-89D2CF01D1CA}" type="doc">
      <dgm:prSet loTypeId="urn:microsoft.com/office/officeart/2005/8/layout/default" loCatId="list" qsTypeId="urn:microsoft.com/office/officeart/2005/8/quickstyle/simple1#6" qsCatId="simple" csTypeId="urn:microsoft.com/office/officeart/2005/8/colors/colorful1#2" csCatId="colorful" phldr="1"/>
      <dgm:spPr/>
      <dgm:t>
        <a:bodyPr/>
        <a:lstStyle/>
        <a:p>
          <a:endParaRPr lang="el-GR"/>
        </a:p>
      </dgm:t>
    </dgm:pt>
    <dgm:pt modelId="{990758CA-E857-47AF-96C7-AA22448DFFC0}">
      <dgm:prSet phldrT="[Κείμενο]" custT="1"/>
      <dgm:spPr/>
      <dgm:t>
        <a:bodyPr/>
        <a:lstStyle/>
        <a:p>
          <a:r>
            <a:rPr lang="el-GR" sz="2000" b="1" err="1">
              <a:solidFill>
                <a:schemeClr val="tx1"/>
              </a:solidFill>
            </a:rPr>
            <a:t>Evidence</a:t>
          </a:r>
          <a:r>
            <a:rPr lang="el-GR" sz="2000" b="1" dirty="0">
              <a:solidFill>
                <a:schemeClr val="tx1"/>
              </a:solidFill>
            </a:rPr>
            <a:t> </a:t>
          </a:r>
          <a:r>
            <a:rPr lang="el-GR" sz="2000" b="1" err="1">
              <a:solidFill>
                <a:schemeClr val="tx1"/>
              </a:solidFill>
            </a:rPr>
            <a:t>matters</a:t>
          </a:r>
          <a:r>
            <a:rPr lang="en-US" sz="2000" b="1">
              <a:solidFill>
                <a:schemeClr val="tx1"/>
              </a:solidFill>
            </a:rPr>
            <a:t> - </a:t>
          </a:r>
          <a:r>
            <a:rPr lang="el-GR" sz="2000" err="1">
              <a:solidFill>
                <a:schemeClr val="tx1"/>
              </a:solidFill>
            </a:rPr>
            <a:t>Monitoring</a:t>
          </a:r>
          <a:r>
            <a:rPr lang="el-GR" sz="2000" dirty="0">
              <a:solidFill>
                <a:schemeClr val="tx1"/>
              </a:solidFill>
            </a:rPr>
            <a:t> </a:t>
          </a:r>
          <a:r>
            <a:rPr lang="el-GR" sz="2000" err="1">
              <a:solidFill>
                <a:schemeClr val="tx1"/>
              </a:solidFill>
            </a:rPr>
            <a:t>demonstrates</a:t>
          </a:r>
          <a:r>
            <a:rPr lang="el-GR" sz="2000" dirty="0">
              <a:solidFill>
                <a:schemeClr val="tx1"/>
              </a:solidFill>
            </a:rPr>
            <a:t> </a:t>
          </a:r>
          <a:r>
            <a:rPr lang="el-GR" sz="2000" err="1">
              <a:solidFill>
                <a:schemeClr val="tx1"/>
              </a:solidFill>
            </a:rPr>
            <a:t>environmental</a:t>
          </a:r>
          <a:r>
            <a:rPr lang="el-GR" sz="2000">
              <a:solidFill>
                <a:schemeClr val="tx1"/>
              </a:solidFill>
            </a:rPr>
            <a:t>, </a:t>
          </a:r>
          <a:r>
            <a:rPr lang="el-GR" sz="2000" err="1">
              <a:solidFill>
                <a:schemeClr val="tx1"/>
              </a:solidFill>
            </a:rPr>
            <a:t>economic</a:t>
          </a:r>
          <a:r>
            <a:rPr lang="el-GR" sz="2000">
              <a:solidFill>
                <a:schemeClr val="tx1"/>
              </a:solidFill>
            </a:rPr>
            <a:t> and </a:t>
          </a:r>
          <a:r>
            <a:rPr lang="el-GR" sz="2000" err="1">
              <a:solidFill>
                <a:schemeClr val="tx1"/>
              </a:solidFill>
            </a:rPr>
            <a:t>social</a:t>
          </a:r>
          <a:r>
            <a:rPr lang="el-GR" sz="2000" dirty="0">
              <a:solidFill>
                <a:schemeClr val="tx1"/>
              </a:solidFill>
            </a:rPr>
            <a:t> </a:t>
          </a:r>
          <a:r>
            <a:rPr lang="el-GR" sz="2000" err="1">
              <a:solidFill>
                <a:schemeClr val="tx1"/>
              </a:solidFill>
            </a:rPr>
            <a:t>benefits</a:t>
          </a:r>
          <a:r>
            <a:rPr lang="el-GR" sz="2000">
              <a:solidFill>
                <a:schemeClr val="tx1"/>
              </a:solidFill>
            </a:rPr>
            <a:t>.</a:t>
          </a:r>
        </a:p>
      </dgm:t>
    </dgm:pt>
    <dgm:pt modelId="{1157F1C4-4DAD-471E-9475-ECBB20D7E7B5}" type="parTrans" cxnId="{68CD6394-C459-4D9B-B02C-7A90C7BCC4B0}">
      <dgm:prSet/>
      <dgm:spPr/>
      <dgm:t>
        <a:bodyPr/>
        <a:lstStyle/>
        <a:p>
          <a:endParaRPr lang="el-GR" sz="2000"/>
        </a:p>
      </dgm:t>
    </dgm:pt>
    <dgm:pt modelId="{033776E0-BEDB-406B-A31F-E9A7C3E328D4}" type="sibTrans" cxnId="{68CD6394-C459-4D9B-B02C-7A90C7BCC4B0}">
      <dgm:prSet/>
      <dgm:spPr/>
      <dgm:t>
        <a:bodyPr/>
        <a:lstStyle/>
        <a:p>
          <a:endParaRPr lang="el-GR" sz="2000"/>
        </a:p>
      </dgm:t>
    </dgm:pt>
    <dgm:pt modelId="{2F4D0E73-8B31-4E62-81C4-F43AAE52229A}">
      <dgm:prSet phldrT="[Κείμενο]" custT="1"/>
      <dgm:spPr/>
      <dgm:t>
        <a:bodyPr/>
        <a:lstStyle/>
        <a:p>
          <a:r>
            <a:rPr lang="el-GR" sz="2000" b="1" err="1">
              <a:solidFill>
                <a:schemeClr val="tx1"/>
              </a:solidFill>
            </a:rPr>
            <a:t>Implementation</a:t>
          </a:r>
          <a:r>
            <a:rPr lang="el-GR" sz="2000" b="1" dirty="0">
              <a:solidFill>
                <a:schemeClr val="tx1"/>
              </a:solidFill>
            </a:rPr>
            <a:t> </a:t>
          </a:r>
          <a:r>
            <a:rPr lang="el-GR" sz="2000" b="1" err="1">
              <a:solidFill>
                <a:schemeClr val="tx1"/>
              </a:solidFill>
            </a:rPr>
            <a:t>is</a:t>
          </a:r>
          <a:r>
            <a:rPr lang="el-GR" sz="2000" b="1" dirty="0">
              <a:solidFill>
                <a:schemeClr val="tx1"/>
              </a:solidFill>
            </a:rPr>
            <a:t> </a:t>
          </a:r>
          <a:r>
            <a:rPr lang="el-GR" sz="2000" b="1" err="1">
              <a:solidFill>
                <a:schemeClr val="tx1"/>
              </a:solidFill>
            </a:rPr>
            <a:t>multi-actor</a:t>
          </a:r>
          <a:r>
            <a:rPr lang="en-US" sz="2000" b="1">
              <a:solidFill>
                <a:schemeClr val="tx1"/>
              </a:solidFill>
            </a:rPr>
            <a:t> - </a:t>
          </a:r>
          <a:r>
            <a:rPr lang="el-GR" sz="2000">
              <a:solidFill>
                <a:schemeClr val="tx1"/>
              </a:solidFill>
            </a:rPr>
            <a:t>Farmers, authorities, water managers</a:t>
          </a:r>
          <a:r>
            <a:rPr lang="en-US" sz="2000">
              <a:solidFill>
                <a:schemeClr val="tx1"/>
              </a:solidFill>
            </a:rPr>
            <a:t>, CoPs and</a:t>
          </a:r>
          <a:r>
            <a:rPr lang="el-GR" sz="2000" dirty="0">
              <a:solidFill>
                <a:schemeClr val="tx1"/>
              </a:solidFill>
            </a:rPr>
            <a:t> </a:t>
          </a:r>
          <a:r>
            <a:rPr lang="el-GR" sz="2000" err="1">
              <a:solidFill>
                <a:schemeClr val="tx1"/>
              </a:solidFill>
            </a:rPr>
            <a:t>technical</a:t>
          </a:r>
          <a:r>
            <a:rPr lang="el-GR" sz="2000" dirty="0">
              <a:solidFill>
                <a:schemeClr val="tx1"/>
              </a:solidFill>
            </a:rPr>
            <a:t> </a:t>
          </a:r>
          <a:r>
            <a:rPr lang="el-GR" sz="2000" err="1">
              <a:solidFill>
                <a:schemeClr val="tx1"/>
              </a:solidFill>
            </a:rPr>
            <a:t>organisations</a:t>
          </a:r>
          <a:r>
            <a:rPr lang="el-GR" sz="2000" dirty="0">
              <a:solidFill>
                <a:schemeClr val="tx1"/>
              </a:solidFill>
            </a:rPr>
            <a:t> </a:t>
          </a:r>
          <a:r>
            <a:rPr lang="el-GR" sz="2000" err="1">
              <a:solidFill>
                <a:schemeClr val="tx1"/>
              </a:solidFill>
            </a:rPr>
            <a:t>need</a:t>
          </a:r>
          <a:r>
            <a:rPr lang="el-GR" sz="2000" dirty="0">
              <a:solidFill>
                <a:schemeClr val="tx1"/>
              </a:solidFill>
            </a:rPr>
            <a:t> </a:t>
          </a:r>
          <a:r>
            <a:rPr lang="el-GR" sz="2000" err="1">
              <a:solidFill>
                <a:schemeClr val="tx1"/>
              </a:solidFill>
            </a:rPr>
            <a:t>to</a:t>
          </a:r>
          <a:r>
            <a:rPr lang="el-GR" sz="2000" dirty="0">
              <a:solidFill>
                <a:schemeClr val="tx1"/>
              </a:solidFill>
            </a:rPr>
            <a:t> </a:t>
          </a:r>
          <a:r>
            <a:rPr lang="el-GR" sz="2000" err="1">
              <a:solidFill>
                <a:schemeClr val="tx1"/>
              </a:solidFill>
            </a:rPr>
            <a:t>be</a:t>
          </a:r>
          <a:r>
            <a:rPr lang="el-GR" sz="2000" dirty="0">
              <a:solidFill>
                <a:schemeClr val="tx1"/>
              </a:solidFill>
            </a:rPr>
            <a:t> </a:t>
          </a:r>
          <a:r>
            <a:rPr lang="el-GR" sz="2000" err="1">
              <a:solidFill>
                <a:schemeClr val="tx1"/>
              </a:solidFill>
            </a:rPr>
            <a:t>involved</a:t>
          </a:r>
          <a:endParaRPr lang="el-GR" sz="2000">
            <a:solidFill>
              <a:schemeClr val="tx1"/>
            </a:solidFill>
          </a:endParaRPr>
        </a:p>
      </dgm:t>
    </dgm:pt>
    <dgm:pt modelId="{14C158B9-11E2-4741-AC18-4B7C08D53E21}" type="parTrans" cxnId="{4D2A4D11-960D-44BB-AAB2-045E60FFF843}">
      <dgm:prSet/>
      <dgm:spPr/>
      <dgm:t>
        <a:bodyPr/>
        <a:lstStyle/>
        <a:p>
          <a:endParaRPr lang="el-GR" sz="2000"/>
        </a:p>
      </dgm:t>
    </dgm:pt>
    <dgm:pt modelId="{1A866E63-641D-4438-A255-2D655B5F8164}" type="sibTrans" cxnId="{4D2A4D11-960D-44BB-AAB2-045E60FFF843}">
      <dgm:prSet/>
      <dgm:spPr/>
      <dgm:t>
        <a:bodyPr/>
        <a:lstStyle/>
        <a:p>
          <a:endParaRPr lang="el-GR" sz="2000"/>
        </a:p>
      </dgm:t>
    </dgm:pt>
    <dgm:pt modelId="{39CA4715-6E47-4467-81E2-EB92508ABD31}">
      <dgm:prSet phldrT="[Κείμενο]" custT="1"/>
      <dgm:spPr/>
      <dgm:t>
        <a:bodyPr/>
        <a:lstStyle/>
        <a:p>
          <a:r>
            <a:rPr lang="el-GR" sz="2000" b="1" err="1">
              <a:solidFill>
                <a:schemeClr val="tx1"/>
              </a:solidFill>
            </a:rPr>
            <a:t>Incentives</a:t>
          </a:r>
          <a:r>
            <a:rPr lang="el-GR" sz="2000" b="1" dirty="0">
              <a:solidFill>
                <a:schemeClr val="tx1"/>
              </a:solidFill>
            </a:rPr>
            <a:t> </a:t>
          </a:r>
          <a:r>
            <a:rPr lang="el-GR" sz="2000" b="1" err="1">
              <a:solidFill>
                <a:schemeClr val="tx1"/>
              </a:solidFill>
            </a:rPr>
            <a:t>matter</a:t>
          </a:r>
          <a:r>
            <a:rPr lang="en-US" sz="2000" b="1">
              <a:solidFill>
                <a:schemeClr val="tx1"/>
              </a:solidFill>
            </a:rPr>
            <a:t> - </a:t>
          </a:r>
          <a:r>
            <a:rPr lang="el-GR" sz="2000" err="1">
              <a:solidFill>
                <a:schemeClr val="tx1"/>
              </a:solidFill>
            </a:rPr>
            <a:t>Long-term</a:t>
          </a:r>
          <a:r>
            <a:rPr lang="el-GR" sz="2000" dirty="0">
              <a:solidFill>
                <a:schemeClr val="tx1"/>
              </a:solidFill>
            </a:rPr>
            <a:t> </a:t>
          </a:r>
          <a:r>
            <a:rPr lang="el-GR" sz="2000" err="1">
              <a:solidFill>
                <a:schemeClr val="tx1"/>
              </a:solidFill>
            </a:rPr>
            <a:t>adoption</a:t>
          </a:r>
          <a:r>
            <a:rPr lang="el-GR" sz="2000" dirty="0">
              <a:solidFill>
                <a:schemeClr val="tx1"/>
              </a:solidFill>
            </a:rPr>
            <a:t> </a:t>
          </a:r>
          <a:r>
            <a:rPr lang="el-GR" sz="2000" err="1">
              <a:solidFill>
                <a:schemeClr val="tx1"/>
              </a:solidFill>
            </a:rPr>
            <a:t>requires</a:t>
          </a:r>
          <a:r>
            <a:rPr lang="el-GR" sz="2000" dirty="0">
              <a:solidFill>
                <a:schemeClr val="tx1"/>
              </a:solidFill>
            </a:rPr>
            <a:t> </a:t>
          </a:r>
          <a:r>
            <a:rPr lang="el-GR" sz="2000" err="1">
              <a:solidFill>
                <a:schemeClr val="tx1"/>
              </a:solidFill>
            </a:rPr>
            <a:t>viable</a:t>
          </a:r>
          <a:r>
            <a:rPr lang="el-GR" sz="2000" dirty="0">
              <a:solidFill>
                <a:schemeClr val="tx1"/>
              </a:solidFill>
            </a:rPr>
            <a:t> </a:t>
          </a:r>
          <a:r>
            <a:rPr lang="el-GR" sz="2000" err="1">
              <a:solidFill>
                <a:schemeClr val="tx1"/>
              </a:solidFill>
            </a:rPr>
            <a:t>economic</a:t>
          </a:r>
          <a:r>
            <a:rPr lang="el-GR" sz="2000">
              <a:solidFill>
                <a:schemeClr val="tx1"/>
              </a:solidFill>
            </a:rPr>
            <a:t> and </a:t>
          </a:r>
          <a:r>
            <a:rPr lang="el-GR" sz="2000" err="1">
              <a:solidFill>
                <a:schemeClr val="tx1"/>
              </a:solidFill>
            </a:rPr>
            <a:t>institutional</a:t>
          </a:r>
          <a:r>
            <a:rPr lang="el-GR" sz="2000" dirty="0">
              <a:solidFill>
                <a:schemeClr val="tx1"/>
              </a:solidFill>
            </a:rPr>
            <a:t> </a:t>
          </a:r>
          <a:r>
            <a:rPr lang="el-GR" sz="2000" err="1">
              <a:solidFill>
                <a:schemeClr val="tx1"/>
              </a:solidFill>
            </a:rPr>
            <a:t>conditions</a:t>
          </a:r>
          <a:endParaRPr lang="el-GR" sz="2000">
            <a:solidFill>
              <a:schemeClr val="tx1"/>
            </a:solidFill>
          </a:endParaRPr>
        </a:p>
      </dgm:t>
    </dgm:pt>
    <dgm:pt modelId="{BA700DE5-93DF-40E1-8AB6-BD46831F0650}" type="parTrans" cxnId="{07843D37-877C-4FCE-80E0-3008439325E7}">
      <dgm:prSet/>
      <dgm:spPr/>
      <dgm:t>
        <a:bodyPr/>
        <a:lstStyle/>
        <a:p>
          <a:endParaRPr lang="el-GR" sz="2000"/>
        </a:p>
      </dgm:t>
    </dgm:pt>
    <dgm:pt modelId="{62910CE1-E4FC-4F4A-AE66-5D26A6B02CFD}" type="sibTrans" cxnId="{07843D37-877C-4FCE-80E0-3008439325E7}">
      <dgm:prSet/>
      <dgm:spPr/>
      <dgm:t>
        <a:bodyPr/>
        <a:lstStyle/>
        <a:p>
          <a:endParaRPr lang="el-GR" sz="2000"/>
        </a:p>
      </dgm:t>
    </dgm:pt>
    <dgm:pt modelId="{6DBDAABF-83BE-4456-AC24-FC4A19F521EB}">
      <dgm:prSet phldrT="[Κείμενο]" custT="1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pPr rtl="0"/>
          <a:r>
            <a:rPr lang="el-GR" sz="2000" b="1" dirty="0">
              <a:solidFill>
                <a:schemeClr val="tx1"/>
              </a:solidFill>
            </a:rPr>
            <a:t>Context matters</a:t>
          </a:r>
          <a:r>
            <a:rPr lang="en-US" sz="2000" b="1">
              <a:solidFill>
                <a:schemeClr val="tx1"/>
              </a:solidFill>
            </a:rPr>
            <a:t> - </a:t>
          </a:r>
          <a:r>
            <a:rPr lang="el-GR" sz="2000" dirty="0">
              <a:solidFill>
                <a:schemeClr val="tx1"/>
              </a:solidFill>
            </a:rPr>
            <a:t>Measures must fit local agricultural</a:t>
          </a:r>
          <a:r>
            <a:rPr lang="el-GR" sz="2000">
              <a:solidFill>
                <a:schemeClr val="tx1"/>
              </a:solidFill>
            </a:rPr>
            <a:t>, </a:t>
          </a:r>
          <a:r>
            <a:rPr lang="el-GR" sz="2000" b="0">
              <a:solidFill>
                <a:schemeClr val="tx1"/>
              </a:solidFill>
              <a:latin typeface="Segoe UI Semibold"/>
            </a:rPr>
            <a:t>environmental, capacity and</a:t>
          </a:r>
          <a:r>
            <a:rPr lang="el-GR" sz="2000" b="0">
              <a:solidFill>
                <a:schemeClr val="tx1"/>
              </a:solidFill>
            </a:rPr>
            <a:t> </a:t>
          </a:r>
          <a:r>
            <a:rPr lang="el-GR" sz="2000" b="0" dirty="0">
              <a:solidFill>
                <a:schemeClr val="tx1"/>
              </a:solidFill>
            </a:rPr>
            <a:t>governance conditions</a:t>
          </a:r>
        </a:p>
      </dgm:t>
    </dgm:pt>
    <dgm:pt modelId="{03727CE8-AA30-4104-B90A-90EC04DCFB0A}" type="sibTrans" cxnId="{DF51347A-5022-4C12-9256-3DABF5D26D34}">
      <dgm:prSet/>
      <dgm:spPr/>
      <dgm:t>
        <a:bodyPr/>
        <a:lstStyle/>
        <a:p>
          <a:endParaRPr lang="el-GR" sz="2000"/>
        </a:p>
      </dgm:t>
    </dgm:pt>
    <dgm:pt modelId="{A04EAB58-F09D-4140-A0D6-9642C3840260}" type="parTrans" cxnId="{DF51347A-5022-4C12-9256-3DABF5D26D34}">
      <dgm:prSet/>
      <dgm:spPr/>
      <dgm:t>
        <a:bodyPr/>
        <a:lstStyle/>
        <a:p>
          <a:endParaRPr lang="el-GR" sz="2000"/>
        </a:p>
      </dgm:t>
    </dgm:pt>
    <dgm:pt modelId="{1E388B35-A2A7-4177-B6C8-5DA0801C9A7C}" type="pres">
      <dgm:prSet presAssocID="{A3A4E8EE-B7D3-4A30-B9E4-89D2CF01D1CA}" presName="diagram" presStyleCnt="0">
        <dgm:presLayoutVars>
          <dgm:dir/>
          <dgm:resizeHandles val="exact"/>
        </dgm:presLayoutVars>
      </dgm:prSet>
      <dgm:spPr/>
    </dgm:pt>
    <dgm:pt modelId="{48A547E0-B1D4-4CE5-8828-5A71FA7FA158}" type="pres">
      <dgm:prSet presAssocID="{6DBDAABF-83BE-4456-AC24-FC4A19F521EB}" presName="node" presStyleLbl="node1" presStyleIdx="0" presStyleCnt="4">
        <dgm:presLayoutVars>
          <dgm:bulletEnabled val="1"/>
        </dgm:presLayoutVars>
      </dgm:prSet>
      <dgm:spPr/>
    </dgm:pt>
    <dgm:pt modelId="{EFFF1645-1EF7-4015-B4A2-9EC33CA19CAF}" type="pres">
      <dgm:prSet presAssocID="{03727CE8-AA30-4104-B90A-90EC04DCFB0A}" presName="sibTrans" presStyleCnt="0"/>
      <dgm:spPr/>
    </dgm:pt>
    <dgm:pt modelId="{117DA5D9-B68F-4210-BABD-C9188CAF0BBA}" type="pres">
      <dgm:prSet presAssocID="{2F4D0E73-8B31-4E62-81C4-F43AAE52229A}" presName="node" presStyleLbl="node1" presStyleIdx="1" presStyleCnt="4">
        <dgm:presLayoutVars>
          <dgm:bulletEnabled val="1"/>
        </dgm:presLayoutVars>
      </dgm:prSet>
      <dgm:spPr/>
    </dgm:pt>
    <dgm:pt modelId="{89D7CF5A-704F-4CCA-BAA4-8CE4FD8805AC}" type="pres">
      <dgm:prSet presAssocID="{1A866E63-641D-4438-A255-2D655B5F8164}" presName="sibTrans" presStyleCnt="0"/>
      <dgm:spPr/>
    </dgm:pt>
    <dgm:pt modelId="{83277E25-6106-404C-A655-6033E0C067F1}" type="pres">
      <dgm:prSet presAssocID="{39CA4715-6E47-4467-81E2-EB92508ABD31}" presName="node" presStyleLbl="node1" presStyleIdx="2" presStyleCnt="4">
        <dgm:presLayoutVars>
          <dgm:bulletEnabled val="1"/>
        </dgm:presLayoutVars>
      </dgm:prSet>
      <dgm:spPr/>
    </dgm:pt>
    <dgm:pt modelId="{1EF4AB1D-4752-4B18-A548-0E501C4270F2}" type="pres">
      <dgm:prSet presAssocID="{62910CE1-E4FC-4F4A-AE66-5D26A6B02CFD}" presName="sibTrans" presStyleCnt="0"/>
      <dgm:spPr/>
    </dgm:pt>
    <dgm:pt modelId="{BC805339-301D-461A-8BF8-40F0F6E6AAD6}" type="pres">
      <dgm:prSet presAssocID="{990758CA-E857-47AF-96C7-AA22448DFFC0}" presName="node" presStyleLbl="node1" presStyleIdx="3" presStyleCnt="4">
        <dgm:presLayoutVars>
          <dgm:bulletEnabled val="1"/>
        </dgm:presLayoutVars>
      </dgm:prSet>
      <dgm:spPr/>
    </dgm:pt>
  </dgm:ptLst>
  <dgm:cxnLst>
    <dgm:cxn modelId="{4D2A4D11-960D-44BB-AAB2-045E60FFF843}" srcId="{A3A4E8EE-B7D3-4A30-B9E4-89D2CF01D1CA}" destId="{2F4D0E73-8B31-4E62-81C4-F43AAE52229A}" srcOrd="1" destOrd="0" parTransId="{14C158B9-11E2-4741-AC18-4B7C08D53E21}" sibTransId="{1A866E63-641D-4438-A255-2D655B5F8164}"/>
    <dgm:cxn modelId="{07843D37-877C-4FCE-80E0-3008439325E7}" srcId="{A3A4E8EE-B7D3-4A30-B9E4-89D2CF01D1CA}" destId="{39CA4715-6E47-4467-81E2-EB92508ABD31}" srcOrd="2" destOrd="0" parTransId="{BA700DE5-93DF-40E1-8AB6-BD46831F0650}" sibTransId="{62910CE1-E4FC-4F4A-AE66-5D26A6B02CFD}"/>
    <dgm:cxn modelId="{2B8A5D3B-02E6-4800-AC8C-0A6CF0D047CB}" type="presOf" srcId="{2F4D0E73-8B31-4E62-81C4-F43AAE52229A}" destId="{117DA5D9-B68F-4210-BABD-C9188CAF0BBA}" srcOrd="0" destOrd="0" presId="urn:microsoft.com/office/officeart/2005/8/layout/default"/>
    <dgm:cxn modelId="{296BBA6E-9700-4208-BAC7-F1002CCF292A}" type="presOf" srcId="{990758CA-E857-47AF-96C7-AA22448DFFC0}" destId="{BC805339-301D-461A-8BF8-40F0F6E6AAD6}" srcOrd="0" destOrd="0" presId="urn:microsoft.com/office/officeart/2005/8/layout/default"/>
    <dgm:cxn modelId="{DF51347A-5022-4C12-9256-3DABF5D26D34}" srcId="{A3A4E8EE-B7D3-4A30-B9E4-89D2CF01D1CA}" destId="{6DBDAABF-83BE-4456-AC24-FC4A19F521EB}" srcOrd="0" destOrd="0" parTransId="{A04EAB58-F09D-4140-A0D6-9642C3840260}" sibTransId="{03727CE8-AA30-4104-B90A-90EC04DCFB0A}"/>
    <dgm:cxn modelId="{68CD6394-C459-4D9B-B02C-7A90C7BCC4B0}" srcId="{A3A4E8EE-B7D3-4A30-B9E4-89D2CF01D1CA}" destId="{990758CA-E857-47AF-96C7-AA22448DFFC0}" srcOrd="3" destOrd="0" parTransId="{1157F1C4-4DAD-471E-9475-ECBB20D7E7B5}" sibTransId="{033776E0-BEDB-406B-A31F-E9A7C3E328D4}"/>
    <dgm:cxn modelId="{722171A2-5F63-4F56-A99B-BCAD210D185B}" type="presOf" srcId="{39CA4715-6E47-4467-81E2-EB92508ABD31}" destId="{83277E25-6106-404C-A655-6033E0C067F1}" srcOrd="0" destOrd="0" presId="urn:microsoft.com/office/officeart/2005/8/layout/default"/>
    <dgm:cxn modelId="{9BD1B6CF-95B1-4FAB-B5BF-7D187AFA0610}" type="presOf" srcId="{6DBDAABF-83BE-4456-AC24-FC4A19F521EB}" destId="{48A547E0-B1D4-4CE5-8828-5A71FA7FA158}" srcOrd="0" destOrd="0" presId="urn:microsoft.com/office/officeart/2005/8/layout/default"/>
    <dgm:cxn modelId="{C06710EF-530B-4CBA-93FA-8A89C2D5846E}" type="presOf" srcId="{A3A4E8EE-B7D3-4A30-B9E4-89D2CF01D1CA}" destId="{1E388B35-A2A7-4177-B6C8-5DA0801C9A7C}" srcOrd="0" destOrd="0" presId="urn:microsoft.com/office/officeart/2005/8/layout/default"/>
    <dgm:cxn modelId="{66E0C3FF-F116-4271-AE42-D4DFF52E4F22}" type="presParOf" srcId="{1E388B35-A2A7-4177-B6C8-5DA0801C9A7C}" destId="{48A547E0-B1D4-4CE5-8828-5A71FA7FA158}" srcOrd="0" destOrd="0" presId="urn:microsoft.com/office/officeart/2005/8/layout/default"/>
    <dgm:cxn modelId="{95112EB2-53E7-481F-B748-71C2E42BFEAF}" type="presParOf" srcId="{1E388B35-A2A7-4177-B6C8-5DA0801C9A7C}" destId="{EFFF1645-1EF7-4015-B4A2-9EC33CA19CAF}" srcOrd="1" destOrd="0" presId="urn:microsoft.com/office/officeart/2005/8/layout/default"/>
    <dgm:cxn modelId="{590EEC12-A8CC-4516-BC6F-AB406CEF48A7}" type="presParOf" srcId="{1E388B35-A2A7-4177-B6C8-5DA0801C9A7C}" destId="{117DA5D9-B68F-4210-BABD-C9188CAF0BBA}" srcOrd="2" destOrd="0" presId="urn:microsoft.com/office/officeart/2005/8/layout/default"/>
    <dgm:cxn modelId="{3EEB82EB-CD19-4174-A807-F7A422715906}" type="presParOf" srcId="{1E388B35-A2A7-4177-B6C8-5DA0801C9A7C}" destId="{89D7CF5A-704F-4CCA-BAA4-8CE4FD8805AC}" srcOrd="3" destOrd="0" presId="urn:microsoft.com/office/officeart/2005/8/layout/default"/>
    <dgm:cxn modelId="{A4489A20-3A83-4AE6-9A41-D097C1845E13}" type="presParOf" srcId="{1E388B35-A2A7-4177-B6C8-5DA0801C9A7C}" destId="{83277E25-6106-404C-A655-6033E0C067F1}" srcOrd="4" destOrd="0" presId="urn:microsoft.com/office/officeart/2005/8/layout/default"/>
    <dgm:cxn modelId="{C4616E35-9482-413D-98E9-C697AC6474B1}" type="presParOf" srcId="{1E388B35-A2A7-4177-B6C8-5DA0801C9A7C}" destId="{1EF4AB1D-4752-4B18-A548-0E501C4270F2}" srcOrd="5" destOrd="0" presId="urn:microsoft.com/office/officeart/2005/8/layout/default"/>
    <dgm:cxn modelId="{14B9F458-EA3F-4FEF-A774-9C70FD9FFF51}" type="presParOf" srcId="{1E388B35-A2A7-4177-B6C8-5DA0801C9A7C}" destId="{BC805339-301D-461A-8BF8-40F0F6E6AAD6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2E5A33-4554-4050-818E-F054B833F445}">
      <dsp:nvSpPr>
        <dsp:cNvPr id="0" name=""/>
        <dsp:cNvSpPr/>
      </dsp:nvSpPr>
      <dsp:spPr>
        <a:xfrm rot="10800000">
          <a:off x="1535340" y="430"/>
          <a:ext cx="4712589" cy="1393340"/>
        </a:xfrm>
        <a:prstGeom prst="homePlat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14424" tIns="49530" rIns="92456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l-GR" sz="1300" kern="1200">
              <a:solidFill>
                <a:schemeClr val="tx1"/>
              </a:solidFill>
            </a:rPr>
            <a:t>🤝 </a:t>
          </a:r>
          <a:r>
            <a:rPr lang="el-GR" sz="1300" b="1" kern="1200">
              <a:solidFill>
                <a:schemeClr val="tx1"/>
              </a:solidFill>
            </a:rPr>
            <a:t>Stakeholder engagement</a:t>
          </a:r>
          <a:endParaRPr lang="el-GR" sz="1300" kern="1200">
            <a:solidFill>
              <a:schemeClr val="tx1"/>
            </a:solidFill>
          </a:endParaRP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l-GR" sz="1300" kern="1200">
              <a:solidFill>
                <a:schemeClr val="tx1"/>
              </a:solidFill>
            </a:rPr>
            <a:t>Stakeholders from different </a:t>
          </a:r>
          <a:r>
            <a:rPr lang="el-GR" sz="1300" b="1" kern="1200">
              <a:solidFill>
                <a:schemeClr val="tx1"/>
              </a:solidFill>
            </a:rPr>
            <a:t>levels</a:t>
          </a:r>
          <a:r>
            <a:rPr lang="el-GR" sz="1300" kern="1200">
              <a:solidFill>
                <a:schemeClr val="tx1"/>
              </a:solidFill>
            </a:rPr>
            <a:t> 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l-GR" sz="1300" kern="1200">
              <a:solidFill>
                <a:schemeClr val="tx1"/>
              </a:solidFill>
            </a:rPr>
            <a:t>Different </a:t>
          </a:r>
          <a:r>
            <a:rPr lang="el-GR" sz="1300" b="1" kern="12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sectors</a:t>
          </a:r>
          <a:r>
            <a:rPr lang="el-GR" sz="1300" b="1" kern="1200">
              <a:solidFill>
                <a:schemeClr val="tx1"/>
              </a:solidFill>
            </a:rPr>
            <a:t> and interests</a:t>
          </a:r>
          <a:r>
            <a:rPr lang="el-GR" sz="1300" kern="1200">
              <a:solidFill>
                <a:schemeClr val="tx1"/>
              </a:solidFill>
            </a:rPr>
            <a:t> 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l-GR" sz="1300" kern="1200">
              <a:solidFill>
                <a:schemeClr val="tx1"/>
              </a:solidFill>
            </a:rPr>
            <a:t>Created a diverse stakeholder pool for collaborative action</a:t>
          </a:r>
        </a:p>
      </dsp:txBody>
      <dsp:txXfrm rot="10800000">
        <a:off x="1883675" y="430"/>
        <a:ext cx="4364254" cy="1393340"/>
      </dsp:txXfrm>
    </dsp:sp>
    <dsp:sp modelId="{F5DADF9A-E84D-4369-A569-14604C4DF723}">
      <dsp:nvSpPr>
        <dsp:cNvPr id="0" name=""/>
        <dsp:cNvSpPr/>
      </dsp:nvSpPr>
      <dsp:spPr>
        <a:xfrm>
          <a:off x="838670" y="430"/>
          <a:ext cx="1393340" cy="1393340"/>
        </a:xfrm>
        <a:prstGeom prst="ellipse">
          <a:avLst/>
        </a:prstGeom>
        <a:solidFill>
          <a:schemeClr val="accent4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00543E5-F043-44E1-823D-50885E59CA06}">
      <dsp:nvSpPr>
        <dsp:cNvPr id="0" name=""/>
        <dsp:cNvSpPr/>
      </dsp:nvSpPr>
      <dsp:spPr>
        <a:xfrm rot="10800000">
          <a:off x="1535340" y="1809693"/>
          <a:ext cx="4712589" cy="1393340"/>
        </a:xfrm>
        <a:prstGeom prst="homePlate">
          <a:avLst/>
        </a:prstGeom>
        <a:gradFill rotWithShape="0">
          <a:gsLst>
            <a:gs pos="0">
              <a:schemeClr val="accent4">
                <a:hueOff val="-5112544"/>
                <a:satOff val="3751"/>
                <a:lumOff val="-1656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-5112544"/>
                <a:satOff val="3751"/>
                <a:lumOff val="-1656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-5112544"/>
                <a:satOff val="3751"/>
                <a:lumOff val="-1656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14424" tIns="49530" rIns="92456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🌱 Testing practical solutions
</a:t>
          </a:r>
          <a:r>
            <a:rPr lang="en-US" sz="1300" b="0" kern="120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NbS</a:t>
          </a:r>
          <a:r>
            <a:rPr lang="en-US" sz="1300" b="0" kern="12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1 - Effective soil water management through irrigation scheduling
</a:t>
          </a:r>
          <a:r>
            <a:rPr lang="en-US" sz="1300" b="0" kern="120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NbS</a:t>
          </a:r>
          <a:r>
            <a:rPr lang="en-US" sz="1300" b="0" kern="12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2 - Increasing soil organic matter through agroecological practices
Both solutions are now incorporated as evaluation sites within </a:t>
          </a:r>
          <a:r>
            <a:rPr lang="en-US" sz="1300" b="0" kern="120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SpongeWorks</a:t>
          </a:r>
          <a:endParaRPr lang="el-GR" sz="1300" b="0" kern="120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10800000">
        <a:off x="1883675" y="1809693"/>
        <a:ext cx="4364254" cy="1393340"/>
      </dsp:txXfrm>
    </dsp:sp>
    <dsp:sp modelId="{A484B92D-B5D1-4C80-A09B-F88AA52079C0}">
      <dsp:nvSpPr>
        <dsp:cNvPr id="0" name=""/>
        <dsp:cNvSpPr/>
      </dsp:nvSpPr>
      <dsp:spPr>
        <a:xfrm>
          <a:off x="838670" y="1809693"/>
          <a:ext cx="1393340" cy="1393340"/>
        </a:xfrm>
        <a:prstGeom prst="ellipse">
          <a:avLst/>
        </a:prstGeom>
        <a:solidFill>
          <a:schemeClr val="accent4">
            <a:tint val="50000"/>
            <a:hueOff val="-5562267"/>
            <a:satOff val="-10948"/>
            <a:lumOff val="-3971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43F65FE-0F55-40BD-AFDA-CECC9EB31DA1}">
      <dsp:nvSpPr>
        <dsp:cNvPr id="0" name=""/>
        <dsp:cNvSpPr/>
      </dsp:nvSpPr>
      <dsp:spPr>
        <a:xfrm rot="10800000">
          <a:off x="1565124" y="3505830"/>
          <a:ext cx="4712589" cy="1393340"/>
        </a:xfrm>
        <a:prstGeom prst="homePlate">
          <a:avLst/>
        </a:prstGeom>
        <a:gradFill rotWithShape="0">
          <a:gsLst>
            <a:gs pos="0">
              <a:schemeClr val="accent4">
                <a:hueOff val="-10225088"/>
                <a:satOff val="7501"/>
                <a:lumOff val="-33137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-10225088"/>
                <a:satOff val="7501"/>
                <a:lumOff val="-3313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-10225088"/>
                <a:satOff val="7501"/>
                <a:lumOff val="-3313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14424" tIns="49530" rIns="92456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🌍 Scaling and integrating measures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1300" kern="12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Combining measures across the landscape 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1300" kern="12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Assessing their contribution to water resilience 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1300" kern="12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Moving towards integrated water-resource management </a:t>
          </a:r>
          <a:endParaRPr lang="el-GR" sz="1300" b="1" kern="120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10800000">
        <a:off x="1913459" y="3505830"/>
        <a:ext cx="4364254" cy="1393340"/>
      </dsp:txXfrm>
    </dsp:sp>
    <dsp:sp modelId="{082EC2D4-59E1-4424-A9E4-E5074D9F0FB9}">
      <dsp:nvSpPr>
        <dsp:cNvPr id="0" name=""/>
        <dsp:cNvSpPr/>
      </dsp:nvSpPr>
      <dsp:spPr>
        <a:xfrm>
          <a:off x="820738" y="3524682"/>
          <a:ext cx="1393340" cy="1393340"/>
        </a:xfrm>
        <a:prstGeom prst="ellipse">
          <a:avLst/>
        </a:prstGeom>
        <a:solidFill>
          <a:schemeClr val="accent4">
            <a:tint val="50000"/>
            <a:hueOff val="-11124533"/>
            <a:satOff val="-21896"/>
            <a:lumOff val="-794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0E2D37-81B1-4CA8-B332-332CF3DC62D0}">
      <dsp:nvSpPr>
        <dsp:cNvPr id="0" name=""/>
        <dsp:cNvSpPr/>
      </dsp:nvSpPr>
      <dsp:spPr>
        <a:xfrm>
          <a:off x="3026280" y="1588367"/>
          <a:ext cx="2626296" cy="1997715"/>
        </a:xfrm>
        <a:prstGeom prst="ellipse">
          <a:avLst/>
        </a:prstGeom>
        <a:solidFill>
          <a:srgbClr val="C0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600" b="1" kern="1200">
              <a:solidFill>
                <a:schemeClr val="bg1"/>
              </a:solidFill>
            </a:rPr>
            <a:t>TECHNICAL POTENTIAL</a:t>
          </a:r>
          <a:br>
            <a:rPr lang="el-GR" sz="1600" b="1" kern="1200">
              <a:solidFill>
                <a:schemeClr val="bg1"/>
              </a:solidFill>
            </a:rPr>
          </a:br>
          <a:r>
            <a:rPr lang="el-GR" sz="1600" b="1" kern="1200">
              <a:solidFill>
                <a:schemeClr val="bg1"/>
              </a:solidFill>
            </a:rPr>
            <a:t>⬇</a:t>
          </a:r>
          <a:br>
            <a:rPr lang="el-GR" sz="1600" b="1" kern="1200">
              <a:solidFill>
                <a:schemeClr val="bg1"/>
              </a:solidFill>
            </a:rPr>
          </a:br>
          <a:r>
            <a:rPr lang="el-GR" sz="1600" b="1" kern="1200">
              <a:solidFill>
                <a:schemeClr val="bg1"/>
              </a:solidFill>
            </a:rPr>
            <a:t>REAL-WORLD IMPLEMENTATION</a:t>
          </a:r>
        </a:p>
      </dsp:txBody>
      <dsp:txXfrm>
        <a:off x="3410892" y="1880926"/>
        <a:ext cx="1857072" cy="1412597"/>
      </dsp:txXfrm>
    </dsp:sp>
    <dsp:sp modelId="{1713B963-A1BE-4147-B797-CF3813864377}">
      <dsp:nvSpPr>
        <dsp:cNvPr id="0" name=""/>
        <dsp:cNvSpPr/>
      </dsp:nvSpPr>
      <dsp:spPr>
        <a:xfrm rot="15648728">
          <a:off x="3990012" y="1423566"/>
          <a:ext cx="326063" cy="22673"/>
        </a:xfrm>
        <a:custGeom>
          <a:avLst/>
          <a:gdLst/>
          <a:ahLst/>
          <a:cxnLst/>
          <a:rect l="0" t="0" r="0" b="0"/>
          <a:pathLst>
            <a:path>
              <a:moveTo>
                <a:pt x="0" y="11336"/>
              </a:moveTo>
              <a:lnTo>
                <a:pt x="326063" y="1133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900" b="1" kern="1200"/>
        </a:p>
      </dsp:txBody>
      <dsp:txXfrm rot="10800000">
        <a:off x="4144892" y="1426751"/>
        <a:ext cx="16303" cy="16303"/>
      </dsp:txXfrm>
    </dsp:sp>
    <dsp:sp modelId="{4395B546-A375-4B2B-B966-5B698B583020}">
      <dsp:nvSpPr>
        <dsp:cNvPr id="0" name=""/>
        <dsp:cNvSpPr/>
      </dsp:nvSpPr>
      <dsp:spPr>
        <a:xfrm>
          <a:off x="3235829" y="103622"/>
          <a:ext cx="1593733" cy="117446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400" b="1" kern="1200"/>
            <a:t>Farmer commitment</a:t>
          </a:r>
        </a:p>
      </dsp:txBody>
      <dsp:txXfrm>
        <a:off x="3469226" y="275619"/>
        <a:ext cx="1126939" cy="830474"/>
      </dsp:txXfrm>
    </dsp:sp>
    <dsp:sp modelId="{E0ED0EDA-76F7-4AD6-92BC-738DABD00C44}">
      <dsp:nvSpPr>
        <dsp:cNvPr id="0" name=""/>
        <dsp:cNvSpPr/>
      </dsp:nvSpPr>
      <dsp:spPr>
        <a:xfrm rot="18594602">
          <a:off x="4965211" y="1563830"/>
          <a:ext cx="441460" cy="22673"/>
        </a:xfrm>
        <a:custGeom>
          <a:avLst/>
          <a:gdLst/>
          <a:ahLst/>
          <a:cxnLst/>
          <a:rect l="0" t="0" r="0" b="0"/>
          <a:pathLst>
            <a:path>
              <a:moveTo>
                <a:pt x="0" y="11336"/>
              </a:moveTo>
              <a:lnTo>
                <a:pt x="441460" y="1133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900" b="1" kern="1200"/>
        </a:p>
      </dsp:txBody>
      <dsp:txXfrm>
        <a:off x="5174905" y="1564130"/>
        <a:ext cx="22073" cy="22073"/>
      </dsp:txXfrm>
    </dsp:sp>
    <dsp:sp modelId="{59773A11-8E63-4E30-AB50-54100C7923E2}">
      <dsp:nvSpPr>
        <dsp:cNvPr id="0" name=""/>
        <dsp:cNvSpPr/>
      </dsp:nvSpPr>
      <dsp:spPr>
        <a:xfrm>
          <a:off x="4966932" y="247471"/>
          <a:ext cx="1603097" cy="126247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400" b="1" kern="1200"/>
            <a:t>Agronomic uncertainty</a:t>
          </a:r>
        </a:p>
      </dsp:txBody>
      <dsp:txXfrm>
        <a:off x="5201700" y="432355"/>
        <a:ext cx="1133561" cy="892702"/>
      </dsp:txXfrm>
    </dsp:sp>
    <dsp:sp modelId="{6318ECA9-9B1F-4495-8346-C82C7A16275B}">
      <dsp:nvSpPr>
        <dsp:cNvPr id="0" name=""/>
        <dsp:cNvSpPr/>
      </dsp:nvSpPr>
      <dsp:spPr>
        <a:xfrm rot="21257828">
          <a:off x="5640531" y="2428337"/>
          <a:ext cx="352857" cy="22673"/>
        </a:xfrm>
        <a:custGeom>
          <a:avLst/>
          <a:gdLst/>
          <a:ahLst/>
          <a:cxnLst/>
          <a:rect l="0" t="0" r="0" b="0"/>
          <a:pathLst>
            <a:path>
              <a:moveTo>
                <a:pt x="0" y="11336"/>
              </a:moveTo>
              <a:lnTo>
                <a:pt x="352857" y="1133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900" b="1" kern="1200"/>
        </a:p>
      </dsp:txBody>
      <dsp:txXfrm>
        <a:off x="5808138" y="2430852"/>
        <a:ext cx="17642" cy="17642"/>
      </dsp:txXfrm>
    </dsp:sp>
    <dsp:sp modelId="{1EC4B4A9-97EA-4399-AE8E-9442C4CDE538}">
      <dsp:nvSpPr>
        <dsp:cNvPr id="0" name=""/>
        <dsp:cNvSpPr/>
      </dsp:nvSpPr>
      <dsp:spPr>
        <a:xfrm>
          <a:off x="5986516" y="1748908"/>
          <a:ext cx="1516048" cy="119626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400" b="1" kern="1200"/>
            <a:t>Land-use conflicts </a:t>
          </a:r>
        </a:p>
      </dsp:txBody>
      <dsp:txXfrm>
        <a:off x="6208536" y="1924097"/>
        <a:ext cx="1072008" cy="845888"/>
      </dsp:txXfrm>
    </dsp:sp>
    <dsp:sp modelId="{051350D6-81F9-4353-9F18-77811E26A1D2}">
      <dsp:nvSpPr>
        <dsp:cNvPr id="0" name=""/>
        <dsp:cNvSpPr/>
      </dsp:nvSpPr>
      <dsp:spPr>
        <a:xfrm rot="1787434">
          <a:off x="5344672" y="3341786"/>
          <a:ext cx="665196" cy="22673"/>
        </a:xfrm>
        <a:custGeom>
          <a:avLst/>
          <a:gdLst/>
          <a:ahLst/>
          <a:cxnLst/>
          <a:rect l="0" t="0" r="0" b="0"/>
          <a:pathLst>
            <a:path>
              <a:moveTo>
                <a:pt x="0" y="11336"/>
              </a:moveTo>
              <a:lnTo>
                <a:pt x="665196" y="1133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900" b="1" kern="1200"/>
        </a:p>
      </dsp:txBody>
      <dsp:txXfrm>
        <a:off x="5660641" y="3336492"/>
        <a:ext cx="33259" cy="33259"/>
      </dsp:txXfrm>
    </dsp:sp>
    <dsp:sp modelId="{67208161-2FB0-4161-AC6E-24223CE4F6AF}">
      <dsp:nvSpPr>
        <dsp:cNvPr id="0" name=""/>
        <dsp:cNvSpPr/>
      </dsp:nvSpPr>
      <dsp:spPr>
        <a:xfrm>
          <a:off x="5828931" y="3272434"/>
          <a:ext cx="1468517" cy="117573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400" b="1" kern="1200"/>
            <a:t>Regulation</a:t>
          </a:r>
        </a:p>
      </dsp:txBody>
      <dsp:txXfrm>
        <a:off x="6043990" y="3444616"/>
        <a:ext cx="1038399" cy="831367"/>
      </dsp:txXfrm>
    </dsp:sp>
    <dsp:sp modelId="{6D9762F7-E8B7-4750-BFA7-31BD90C30284}">
      <dsp:nvSpPr>
        <dsp:cNvPr id="0" name=""/>
        <dsp:cNvSpPr/>
      </dsp:nvSpPr>
      <dsp:spPr>
        <a:xfrm rot="4047448">
          <a:off x="4592014" y="3742262"/>
          <a:ext cx="463114" cy="22673"/>
        </a:xfrm>
        <a:custGeom>
          <a:avLst/>
          <a:gdLst/>
          <a:ahLst/>
          <a:cxnLst/>
          <a:rect l="0" t="0" r="0" b="0"/>
          <a:pathLst>
            <a:path>
              <a:moveTo>
                <a:pt x="0" y="11336"/>
              </a:moveTo>
              <a:lnTo>
                <a:pt x="463114" y="1133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900" b="1" kern="1200"/>
        </a:p>
      </dsp:txBody>
      <dsp:txXfrm>
        <a:off x="4811993" y="3742020"/>
        <a:ext cx="23155" cy="23155"/>
      </dsp:txXfrm>
    </dsp:sp>
    <dsp:sp modelId="{5C8E1997-408A-495B-98EA-D53F459E969E}">
      <dsp:nvSpPr>
        <dsp:cNvPr id="0" name=""/>
        <dsp:cNvSpPr/>
      </dsp:nvSpPr>
      <dsp:spPr>
        <a:xfrm>
          <a:off x="4398967" y="3941617"/>
          <a:ext cx="1468517" cy="111597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400" b="1" kern="1200"/>
            <a:t>Weather</a:t>
          </a:r>
        </a:p>
      </dsp:txBody>
      <dsp:txXfrm>
        <a:off x="4614026" y="4105048"/>
        <a:ext cx="1038399" cy="789115"/>
      </dsp:txXfrm>
    </dsp:sp>
    <dsp:sp modelId="{C5088CA9-EBB0-46E8-9C09-A3D288A79EA1}">
      <dsp:nvSpPr>
        <dsp:cNvPr id="0" name=""/>
        <dsp:cNvSpPr/>
      </dsp:nvSpPr>
      <dsp:spPr>
        <a:xfrm rot="7028534">
          <a:off x="3487149" y="3735776"/>
          <a:ext cx="515313" cy="22673"/>
        </a:xfrm>
        <a:custGeom>
          <a:avLst/>
          <a:gdLst/>
          <a:ahLst/>
          <a:cxnLst/>
          <a:rect l="0" t="0" r="0" b="0"/>
          <a:pathLst>
            <a:path>
              <a:moveTo>
                <a:pt x="0" y="11336"/>
              </a:moveTo>
              <a:lnTo>
                <a:pt x="515313" y="1133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900" b="1" kern="1200"/>
        </a:p>
      </dsp:txBody>
      <dsp:txXfrm rot="10800000">
        <a:off x="3731922" y="3734229"/>
        <a:ext cx="25765" cy="25765"/>
      </dsp:txXfrm>
    </dsp:sp>
    <dsp:sp modelId="{C2454978-4E40-4035-9251-4941A40B04FE}">
      <dsp:nvSpPr>
        <dsp:cNvPr id="0" name=""/>
        <dsp:cNvSpPr/>
      </dsp:nvSpPr>
      <dsp:spPr>
        <a:xfrm>
          <a:off x="2534372" y="3940693"/>
          <a:ext cx="1625383" cy="116452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400" b="1" kern="1200"/>
            <a:t>Coordination</a:t>
          </a:r>
        </a:p>
      </dsp:txBody>
      <dsp:txXfrm>
        <a:off x="2772404" y="4111234"/>
        <a:ext cx="1149319" cy="823445"/>
      </dsp:txXfrm>
    </dsp:sp>
    <dsp:sp modelId="{65598E21-60DE-4233-9B50-0317D953CD47}">
      <dsp:nvSpPr>
        <dsp:cNvPr id="0" name=""/>
        <dsp:cNvSpPr/>
      </dsp:nvSpPr>
      <dsp:spPr>
        <a:xfrm rot="9049512">
          <a:off x="2381476" y="3400964"/>
          <a:ext cx="960257" cy="22673"/>
        </a:xfrm>
        <a:custGeom>
          <a:avLst/>
          <a:gdLst/>
          <a:ahLst/>
          <a:cxnLst/>
          <a:rect l="0" t="0" r="0" b="0"/>
          <a:pathLst>
            <a:path>
              <a:moveTo>
                <a:pt x="0" y="11336"/>
              </a:moveTo>
              <a:lnTo>
                <a:pt x="960257" y="1133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900" b="1" kern="1200"/>
        </a:p>
      </dsp:txBody>
      <dsp:txXfrm rot="10800000">
        <a:off x="2837598" y="3388294"/>
        <a:ext cx="48012" cy="48012"/>
      </dsp:txXfrm>
    </dsp:sp>
    <dsp:sp modelId="{6C694891-2336-47BB-AA03-D519BD0936AF}">
      <dsp:nvSpPr>
        <dsp:cNvPr id="0" name=""/>
        <dsp:cNvSpPr/>
      </dsp:nvSpPr>
      <dsp:spPr>
        <a:xfrm>
          <a:off x="1079361" y="3317647"/>
          <a:ext cx="1468517" cy="135949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400" b="1" kern="1200"/>
            <a:t>Machinery availability</a:t>
          </a:r>
        </a:p>
      </dsp:txBody>
      <dsp:txXfrm>
        <a:off x="1294420" y="3516740"/>
        <a:ext cx="1038399" cy="961307"/>
      </dsp:txXfrm>
    </dsp:sp>
    <dsp:sp modelId="{98A61FA3-65D4-4AC9-8E05-EF8945C35291}">
      <dsp:nvSpPr>
        <dsp:cNvPr id="0" name=""/>
        <dsp:cNvSpPr/>
      </dsp:nvSpPr>
      <dsp:spPr>
        <a:xfrm rot="10971704">
          <a:off x="2454212" y="2496028"/>
          <a:ext cx="575253" cy="22673"/>
        </a:xfrm>
        <a:custGeom>
          <a:avLst/>
          <a:gdLst/>
          <a:ahLst/>
          <a:cxnLst/>
          <a:rect l="0" t="0" r="0" b="0"/>
          <a:pathLst>
            <a:path>
              <a:moveTo>
                <a:pt x="0" y="11336"/>
              </a:moveTo>
              <a:lnTo>
                <a:pt x="575253" y="1133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900" b="1" kern="1200"/>
        </a:p>
      </dsp:txBody>
      <dsp:txXfrm rot="10800000">
        <a:off x="2727457" y="2492983"/>
        <a:ext cx="28762" cy="28762"/>
      </dsp:txXfrm>
    </dsp:sp>
    <dsp:sp modelId="{A9894269-AC67-4032-8205-30C3C2B9DF11}">
      <dsp:nvSpPr>
        <dsp:cNvPr id="0" name=""/>
        <dsp:cNvSpPr/>
      </dsp:nvSpPr>
      <dsp:spPr>
        <a:xfrm>
          <a:off x="987375" y="1845682"/>
          <a:ext cx="1468517" cy="122136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400" b="1" kern="1200"/>
            <a:t>Cost</a:t>
          </a:r>
        </a:p>
      </dsp:txBody>
      <dsp:txXfrm>
        <a:off x="1202434" y="2024547"/>
        <a:ext cx="1038399" cy="863637"/>
      </dsp:txXfrm>
    </dsp:sp>
    <dsp:sp modelId="{32766D89-3844-47A5-8715-5B138B708686}">
      <dsp:nvSpPr>
        <dsp:cNvPr id="0" name=""/>
        <dsp:cNvSpPr/>
      </dsp:nvSpPr>
      <dsp:spPr>
        <a:xfrm rot="13175526">
          <a:off x="2804007" y="1608004"/>
          <a:ext cx="730241" cy="22673"/>
        </a:xfrm>
        <a:custGeom>
          <a:avLst/>
          <a:gdLst/>
          <a:ahLst/>
          <a:cxnLst/>
          <a:rect l="0" t="0" r="0" b="0"/>
          <a:pathLst>
            <a:path>
              <a:moveTo>
                <a:pt x="0" y="11336"/>
              </a:moveTo>
              <a:lnTo>
                <a:pt x="730241" y="1133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900" b="1" kern="1200"/>
        </a:p>
      </dsp:txBody>
      <dsp:txXfrm rot="10800000">
        <a:off x="3150872" y="1601084"/>
        <a:ext cx="36512" cy="36512"/>
      </dsp:txXfrm>
    </dsp:sp>
    <dsp:sp modelId="{2FDABAD2-C79D-47E0-A0B7-3C4204BC604C}">
      <dsp:nvSpPr>
        <dsp:cNvPr id="0" name=""/>
        <dsp:cNvSpPr/>
      </dsp:nvSpPr>
      <dsp:spPr>
        <a:xfrm>
          <a:off x="1614839" y="285571"/>
          <a:ext cx="1468517" cy="131114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400" b="1" kern="1200"/>
            <a:t>Time and labour</a:t>
          </a:r>
        </a:p>
      </dsp:txBody>
      <dsp:txXfrm>
        <a:off x="1829898" y="477583"/>
        <a:ext cx="1038399" cy="92711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D72AAE-F34C-44E2-8D13-5366180E2CB9}">
      <dsp:nvSpPr>
        <dsp:cNvPr id="0" name=""/>
        <dsp:cNvSpPr/>
      </dsp:nvSpPr>
      <dsp:spPr>
        <a:xfrm>
          <a:off x="7647" y="440794"/>
          <a:ext cx="2285695" cy="1371417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IMPLEMENT</a:t>
          </a:r>
          <a:endParaRPr lang="el-GR" sz="2900" kern="1200"/>
        </a:p>
      </dsp:txBody>
      <dsp:txXfrm>
        <a:off x="47814" y="480961"/>
        <a:ext cx="2205361" cy="1291083"/>
      </dsp:txXfrm>
    </dsp:sp>
    <dsp:sp modelId="{8931F2B8-1FBD-4D9D-AFEB-E40A2FA24046}">
      <dsp:nvSpPr>
        <dsp:cNvPr id="0" name=""/>
        <dsp:cNvSpPr/>
      </dsp:nvSpPr>
      <dsp:spPr>
        <a:xfrm>
          <a:off x="2521912" y="843077"/>
          <a:ext cx="484567" cy="566852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2200" kern="1200"/>
        </a:p>
      </dsp:txBody>
      <dsp:txXfrm>
        <a:off x="2521912" y="956447"/>
        <a:ext cx="339197" cy="340112"/>
      </dsp:txXfrm>
    </dsp:sp>
    <dsp:sp modelId="{9F1242FC-8649-4ACC-8C28-30B44759AC50}">
      <dsp:nvSpPr>
        <dsp:cNvPr id="0" name=""/>
        <dsp:cNvSpPr/>
      </dsp:nvSpPr>
      <dsp:spPr>
        <a:xfrm>
          <a:off x="3207621" y="440794"/>
          <a:ext cx="2285695" cy="1371417"/>
        </a:xfrm>
        <a:prstGeom prst="roundRect">
          <a:avLst>
            <a:gd name="adj" fmla="val 10000"/>
          </a:avLst>
        </a:prstGeom>
        <a:solidFill>
          <a:schemeClr val="accent2">
            <a:hueOff val="-610059"/>
            <a:satOff val="-31111"/>
            <a:lumOff val="2333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MONITOR</a:t>
          </a:r>
          <a:endParaRPr lang="el-GR" sz="2900" kern="1200"/>
        </a:p>
      </dsp:txBody>
      <dsp:txXfrm>
        <a:off x="3247788" y="480961"/>
        <a:ext cx="2205361" cy="1291083"/>
      </dsp:txXfrm>
    </dsp:sp>
    <dsp:sp modelId="{0E4C009E-8BB0-4ABE-9BFC-E21E6492D99C}">
      <dsp:nvSpPr>
        <dsp:cNvPr id="0" name=""/>
        <dsp:cNvSpPr/>
      </dsp:nvSpPr>
      <dsp:spPr>
        <a:xfrm>
          <a:off x="5721887" y="843077"/>
          <a:ext cx="484567" cy="566852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-1220119"/>
            <a:satOff val="-62222"/>
            <a:lumOff val="46667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2200" kern="1200"/>
        </a:p>
      </dsp:txBody>
      <dsp:txXfrm>
        <a:off x="5721887" y="956447"/>
        <a:ext cx="339197" cy="340112"/>
      </dsp:txXfrm>
    </dsp:sp>
    <dsp:sp modelId="{1199BAA8-4078-48F6-8855-56C523108DAD}">
      <dsp:nvSpPr>
        <dsp:cNvPr id="0" name=""/>
        <dsp:cNvSpPr/>
      </dsp:nvSpPr>
      <dsp:spPr>
        <a:xfrm>
          <a:off x="6407595" y="440794"/>
          <a:ext cx="2285695" cy="1371417"/>
        </a:xfrm>
        <a:prstGeom prst="roundRect">
          <a:avLst>
            <a:gd name="adj" fmla="val 10000"/>
          </a:avLst>
        </a:prstGeom>
        <a:solidFill>
          <a:schemeClr val="accent2">
            <a:hueOff val="-1220119"/>
            <a:satOff val="-62222"/>
            <a:lumOff val="4666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ASSESS</a:t>
          </a:r>
          <a:endParaRPr lang="el-GR" sz="2900" kern="1200"/>
        </a:p>
      </dsp:txBody>
      <dsp:txXfrm>
        <a:off x="6447762" y="480961"/>
        <a:ext cx="2205361" cy="129108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A547E0-B1D4-4CE5-8828-5A71FA7FA158}">
      <dsp:nvSpPr>
        <dsp:cNvPr id="0" name=""/>
        <dsp:cNvSpPr/>
      </dsp:nvSpPr>
      <dsp:spPr>
        <a:xfrm>
          <a:off x="1021626" y="2695"/>
          <a:ext cx="3415170" cy="2049102"/>
        </a:xfrm>
        <a:prstGeom prst="rect">
          <a:avLst/>
        </a:prstGeom>
        <a:solidFill>
          <a:schemeClr val="accent6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000" b="1" kern="1200" dirty="0">
              <a:solidFill>
                <a:schemeClr val="tx1"/>
              </a:solidFill>
            </a:rPr>
            <a:t>Context matters</a:t>
          </a:r>
          <a:r>
            <a:rPr lang="en-US" sz="2000" b="1" kern="1200">
              <a:solidFill>
                <a:schemeClr val="tx1"/>
              </a:solidFill>
            </a:rPr>
            <a:t> - </a:t>
          </a:r>
          <a:r>
            <a:rPr lang="el-GR" sz="2000" kern="1200" dirty="0">
              <a:solidFill>
                <a:schemeClr val="tx1"/>
              </a:solidFill>
            </a:rPr>
            <a:t>Measures must fit local agricultural</a:t>
          </a:r>
          <a:r>
            <a:rPr lang="el-GR" sz="2000" kern="1200">
              <a:solidFill>
                <a:schemeClr val="tx1"/>
              </a:solidFill>
            </a:rPr>
            <a:t>, </a:t>
          </a:r>
          <a:r>
            <a:rPr lang="el-GR" sz="2000" b="0" kern="1200">
              <a:solidFill>
                <a:schemeClr val="tx1"/>
              </a:solidFill>
              <a:latin typeface="Segoe UI Semibold"/>
            </a:rPr>
            <a:t>environmental, capacity and</a:t>
          </a:r>
          <a:r>
            <a:rPr lang="el-GR" sz="2000" b="0" kern="1200">
              <a:solidFill>
                <a:schemeClr val="tx1"/>
              </a:solidFill>
            </a:rPr>
            <a:t> </a:t>
          </a:r>
          <a:r>
            <a:rPr lang="el-GR" sz="2000" b="0" kern="1200" dirty="0">
              <a:solidFill>
                <a:schemeClr val="tx1"/>
              </a:solidFill>
            </a:rPr>
            <a:t>governance conditions</a:t>
          </a:r>
        </a:p>
      </dsp:txBody>
      <dsp:txXfrm>
        <a:off x="1021626" y="2695"/>
        <a:ext cx="3415170" cy="2049102"/>
      </dsp:txXfrm>
    </dsp:sp>
    <dsp:sp modelId="{117DA5D9-B68F-4210-BABD-C9188CAF0BBA}">
      <dsp:nvSpPr>
        <dsp:cNvPr id="0" name=""/>
        <dsp:cNvSpPr/>
      </dsp:nvSpPr>
      <dsp:spPr>
        <a:xfrm>
          <a:off x="4778313" y="2695"/>
          <a:ext cx="3415170" cy="204910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000" b="1" kern="1200" err="1">
              <a:solidFill>
                <a:schemeClr val="tx1"/>
              </a:solidFill>
            </a:rPr>
            <a:t>Implementation</a:t>
          </a:r>
          <a:r>
            <a:rPr lang="el-GR" sz="2000" b="1" kern="1200" dirty="0">
              <a:solidFill>
                <a:schemeClr val="tx1"/>
              </a:solidFill>
            </a:rPr>
            <a:t> </a:t>
          </a:r>
          <a:r>
            <a:rPr lang="el-GR" sz="2000" b="1" kern="1200" err="1">
              <a:solidFill>
                <a:schemeClr val="tx1"/>
              </a:solidFill>
            </a:rPr>
            <a:t>is</a:t>
          </a:r>
          <a:r>
            <a:rPr lang="el-GR" sz="2000" b="1" kern="1200" dirty="0">
              <a:solidFill>
                <a:schemeClr val="tx1"/>
              </a:solidFill>
            </a:rPr>
            <a:t> </a:t>
          </a:r>
          <a:r>
            <a:rPr lang="el-GR" sz="2000" b="1" kern="1200" err="1">
              <a:solidFill>
                <a:schemeClr val="tx1"/>
              </a:solidFill>
            </a:rPr>
            <a:t>multi-actor</a:t>
          </a:r>
          <a:r>
            <a:rPr lang="en-US" sz="2000" b="1" kern="1200">
              <a:solidFill>
                <a:schemeClr val="tx1"/>
              </a:solidFill>
            </a:rPr>
            <a:t> - </a:t>
          </a:r>
          <a:r>
            <a:rPr lang="el-GR" sz="2000" kern="1200">
              <a:solidFill>
                <a:schemeClr val="tx1"/>
              </a:solidFill>
            </a:rPr>
            <a:t>Farmers, authorities, water managers</a:t>
          </a:r>
          <a:r>
            <a:rPr lang="en-US" sz="2000" kern="1200">
              <a:solidFill>
                <a:schemeClr val="tx1"/>
              </a:solidFill>
            </a:rPr>
            <a:t>, CoPs and</a:t>
          </a:r>
          <a:r>
            <a:rPr lang="el-GR" sz="2000" kern="1200" dirty="0">
              <a:solidFill>
                <a:schemeClr val="tx1"/>
              </a:solidFill>
            </a:rPr>
            <a:t> </a:t>
          </a:r>
          <a:r>
            <a:rPr lang="el-GR" sz="2000" kern="1200" err="1">
              <a:solidFill>
                <a:schemeClr val="tx1"/>
              </a:solidFill>
            </a:rPr>
            <a:t>technical</a:t>
          </a:r>
          <a:r>
            <a:rPr lang="el-GR" sz="2000" kern="1200" dirty="0">
              <a:solidFill>
                <a:schemeClr val="tx1"/>
              </a:solidFill>
            </a:rPr>
            <a:t> </a:t>
          </a:r>
          <a:r>
            <a:rPr lang="el-GR" sz="2000" kern="1200" err="1">
              <a:solidFill>
                <a:schemeClr val="tx1"/>
              </a:solidFill>
            </a:rPr>
            <a:t>organisations</a:t>
          </a:r>
          <a:r>
            <a:rPr lang="el-GR" sz="2000" kern="1200" dirty="0">
              <a:solidFill>
                <a:schemeClr val="tx1"/>
              </a:solidFill>
            </a:rPr>
            <a:t> </a:t>
          </a:r>
          <a:r>
            <a:rPr lang="el-GR" sz="2000" kern="1200" err="1">
              <a:solidFill>
                <a:schemeClr val="tx1"/>
              </a:solidFill>
            </a:rPr>
            <a:t>need</a:t>
          </a:r>
          <a:r>
            <a:rPr lang="el-GR" sz="2000" kern="1200" dirty="0">
              <a:solidFill>
                <a:schemeClr val="tx1"/>
              </a:solidFill>
            </a:rPr>
            <a:t> </a:t>
          </a:r>
          <a:r>
            <a:rPr lang="el-GR" sz="2000" kern="1200" err="1">
              <a:solidFill>
                <a:schemeClr val="tx1"/>
              </a:solidFill>
            </a:rPr>
            <a:t>to</a:t>
          </a:r>
          <a:r>
            <a:rPr lang="el-GR" sz="2000" kern="1200" dirty="0">
              <a:solidFill>
                <a:schemeClr val="tx1"/>
              </a:solidFill>
            </a:rPr>
            <a:t> </a:t>
          </a:r>
          <a:r>
            <a:rPr lang="el-GR" sz="2000" kern="1200" err="1">
              <a:solidFill>
                <a:schemeClr val="tx1"/>
              </a:solidFill>
            </a:rPr>
            <a:t>be</a:t>
          </a:r>
          <a:r>
            <a:rPr lang="el-GR" sz="2000" kern="1200" dirty="0">
              <a:solidFill>
                <a:schemeClr val="tx1"/>
              </a:solidFill>
            </a:rPr>
            <a:t> </a:t>
          </a:r>
          <a:r>
            <a:rPr lang="el-GR" sz="2000" kern="1200" err="1">
              <a:solidFill>
                <a:schemeClr val="tx1"/>
              </a:solidFill>
            </a:rPr>
            <a:t>involved</a:t>
          </a:r>
          <a:endParaRPr lang="el-GR" sz="2000" kern="1200">
            <a:solidFill>
              <a:schemeClr val="tx1"/>
            </a:solidFill>
          </a:endParaRPr>
        </a:p>
      </dsp:txBody>
      <dsp:txXfrm>
        <a:off x="4778313" y="2695"/>
        <a:ext cx="3415170" cy="2049102"/>
      </dsp:txXfrm>
    </dsp:sp>
    <dsp:sp modelId="{83277E25-6106-404C-A655-6033E0C067F1}">
      <dsp:nvSpPr>
        <dsp:cNvPr id="0" name=""/>
        <dsp:cNvSpPr/>
      </dsp:nvSpPr>
      <dsp:spPr>
        <a:xfrm>
          <a:off x="1021626" y="2393314"/>
          <a:ext cx="3415170" cy="2049102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000" b="1" kern="1200" err="1">
              <a:solidFill>
                <a:schemeClr val="tx1"/>
              </a:solidFill>
            </a:rPr>
            <a:t>Incentives</a:t>
          </a:r>
          <a:r>
            <a:rPr lang="el-GR" sz="2000" b="1" kern="1200" dirty="0">
              <a:solidFill>
                <a:schemeClr val="tx1"/>
              </a:solidFill>
            </a:rPr>
            <a:t> </a:t>
          </a:r>
          <a:r>
            <a:rPr lang="el-GR" sz="2000" b="1" kern="1200" err="1">
              <a:solidFill>
                <a:schemeClr val="tx1"/>
              </a:solidFill>
            </a:rPr>
            <a:t>matter</a:t>
          </a:r>
          <a:r>
            <a:rPr lang="en-US" sz="2000" b="1" kern="1200">
              <a:solidFill>
                <a:schemeClr val="tx1"/>
              </a:solidFill>
            </a:rPr>
            <a:t> - </a:t>
          </a:r>
          <a:r>
            <a:rPr lang="el-GR" sz="2000" kern="1200" err="1">
              <a:solidFill>
                <a:schemeClr val="tx1"/>
              </a:solidFill>
            </a:rPr>
            <a:t>Long-term</a:t>
          </a:r>
          <a:r>
            <a:rPr lang="el-GR" sz="2000" kern="1200" dirty="0">
              <a:solidFill>
                <a:schemeClr val="tx1"/>
              </a:solidFill>
            </a:rPr>
            <a:t> </a:t>
          </a:r>
          <a:r>
            <a:rPr lang="el-GR" sz="2000" kern="1200" err="1">
              <a:solidFill>
                <a:schemeClr val="tx1"/>
              </a:solidFill>
            </a:rPr>
            <a:t>adoption</a:t>
          </a:r>
          <a:r>
            <a:rPr lang="el-GR" sz="2000" kern="1200" dirty="0">
              <a:solidFill>
                <a:schemeClr val="tx1"/>
              </a:solidFill>
            </a:rPr>
            <a:t> </a:t>
          </a:r>
          <a:r>
            <a:rPr lang="el-GR" sz="2000" kern="1200" err="1">
              <a:solidFill>
                <a:schemeClr val="tx1"/>
              </a:solidFill>
            </a:rPr>
            <a:t>requires</a:t>
          </a:r>
          <a:r>
            <a:rPr lang="el-GR" sz="2000" kern="1200" dirty="0">
              <a:solidFill>
                <a:schemeClr val="tx1"/>
              </a:solidFill>
            </a:rPr>
            <a:t> </a:t>
          </a:r>
          <a:r>
            <a:rPr lang="el-GR" sz="2000" kern="1200" err="1">
              <a:solidFill>
                <a:schemeClr val="tx1"/>
              </a:solidFill>
            </a:rPr>
            <a:t>viable</a:t>
          </a:r>
          <a:r>
            <a:rPr lang="el-GR" sz="2000" kern="1200" dirty="0">
              <a:solidFill>
                <a:schemeClr val="tx1"/>
              </a:solidFill>
            </a:rPr>
            <a:t> </a:t>
          </a:r>
          <a:r>
            <a:rPr lang="el-GR" sz="2000" kern="1200" err="1">
              <a:solidFill>
                <a:schemeClr val="tx1"/>
              </a:solidFill>
            </a:rPr>
            <a:t>economic</a:t>
          </a:r>
          <a:r>
            <a:rPr lang="el-GR" sz="2000" kern="1200">
              <a:solidFill>
                <a:schemeClr val="tx1"/>
              </a:solidFill>
            </a:rPr>
            <a:t> and </a:t>
          </a:r>
          <a:r>
            <a:rPr lang="el-GR" sz="2000" kern="1200" err="1">
              <a:solidFill>
                <a:schemeClr val="tx1"/>
              </a:solidFill>
            </a:rPr>
            <a:t>institutional</a:t>
          </a:r>
          <a:r>
            <a:rPr lang="el-GR" sz="2000" kern="1200" dirty="0">
              <a:solidFill>
                <a:schemeClr val="tx1"/>
              </a:solidFill>
            </a:rPr>
            <a:t> </a:t>
          </a:r>
          <a:r>
            <a:rPr lang="el-GR" sz="2000" kern="1200" err="1">
              <a:solidFill>
                <a:schemeClr val="tx1"/>
              </a:solidFill>
            </a:rPr>
            <a:t>conditions</a:t>
          </a:r>
          <a:endParaRPr lang="el-GR" sz="2000" kern="1200">
            <a:solidFill>
              <a:schemeClr val="tx1"/>
            </a:solidFill>
          </a:endParaRPr>
        </a:p>
      </dsp:txBody>
      <dsp:txXfrm>
        <a:off x="1021626" y="2393314"/>
        <a:ext cx="3415170" cy="2049102"/>
      </dsp:txXfrm>
    </dsp:sp>
    <dsp:sp modelId="{BC805339-301D-461A-8BF8-40F0F6E6AAD6}">
      <dsp:nvSpPr>
        <dsp:cNvPr id="0" name=""/>
        <dsp:cNvSpPr/>
      </dsp:nvSpPr>
      <dsp:spPr>
        <a:xfrm>
          <a:off x="4778313" y="2393314"/>
          <a:ext cx="3415170" cy="2049102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000" b="1" kern="1200" err="1">
              <a:solidFill>
                <a:schemeClr val="tx1"/>
              </a:solidFill>
            </a:rPr>
            <a:t>Evidence</a:t>
          </a:r>
          <a:r>
            <a:rPr lang="el-GR" sz="2000" b="1" kern="1200" dirty="0">
              <a:solidFill>
                <a:schemeClr val="tx1"/>
              </a:solidFill>
            </a:rPr>
            <a:t> </a:t>
          </a:r>
          <a:r>
            <a:rPr lang="el-GR" sz="2000" b="1" kern="1200" err="1">
              <a:solidFill>
                <a:schemeClr val="tx1"/>
              </a:solidFill>
            </a:rPr>
            <a:t>matters</a:t>
          </a:r>
          <a:r>
            <a:rPr lang="en-US" sz="2000" b="1" kern="1200">
              <a:solidFill>
                <a:schemeClr val="tx1"/>
              </a:solidFill>
            </a:rPr>
            <a:t> - </a:t>
          </a:r>
          <a:r>
            <a:rPr lang="el-GR" sz="2000" kern="1200" err="1">
              <a:solidFill>
                <a:schemeClr val="tx1"/>
              </a:solidFill>
            </a:rPr>
            <a:t>Monitoring</a:t>
          </a:r>
          <a:r>
            <a:rPr lang="el-GR" sz="2000" kern="1200" dirty="0">
              <a:solidFill>
                <a:schemeClr val="tx1"/>
              </a:solidFill>
            </a:rPr>
            <a:t> </a:t>
          </a:r>
          <a:r>
            <a:rPr lang="el-GR" sz="2000" kern="1200" err="1">
              <a:solidFill>
                <a:schemeClr val="tx1"/>
              </a:solidFill>
            </a:rPr>
            <a:t>demonstrates</a:t>
          </a:r>
          <a:r>
            <a:rPr lang="el-GR" sz="2000" kern="1200" dirty="0">
              <a:solidFill>
                <a:schemeClr val="tx1"/>
              </a:solidFill>
            </a:rPr>
            <a:t> </a:t>
          </a:r>
          <a:r>
            <a:rPr lang="el-GR" sz="2000" kern="1200" err="1">
              <a:solidFill>
                <a:schemeClr val="tx1"/>
              </a:solidFill>
            </a:rPr>
            <a:t>environmental</a:t>
          </a:r>
          <a:r>
            <a:rPr lang="el-GR" sz="2000" kern="1200">
              <a:solidFill>
                <a:schemeClr val="tx1"/>
              </a:solidFill>
            </a:rPr>
            <a:t>, </a:t>
          </a:r>
          <a:r>
            <a:rPr lang="el-GR" sz="2000" kern="1200" err="1">
              <a:solidFill>
                <a:schemeClr val="tx1"/>
              </a:solidFill>
            </a:rPr>
            <a:t>economic</a:t>
          </a:r>
          <a:r>
            <a:rPr lang="el-GR" sz="2000" kern="1200">
              <a:solidFill>
                <a:schemeClr val="tx1"/>
              </a:solidFill>
            </a:rPr>
            <a:t> and </a:t>
          </a:r>
          <a:r>
            <a:rPr lang="el-GR" sz="2000" kern="1200" err="1">
              <a:solidFill>
                <a:schemeClr val="tx1"/>
              </a:solidFill>
            </a:rPr>
            <a:t>social</a:t>
          </a:r>
          <a:r>
            <a:rPr lang="el-GR" sz="2000" kern="1200" dirty="0">
              <a:solidFill>
                <a:schemeClr val="tx1"/>
              </a:solidFill>
            </a:rPr>
            <a:t> </a:t>
          </a:r>
          <a:r>
            <a:rPr lang="el-GR" sz="2000" kern="1200" err="1">
              <a:solidFill>
                <a:schemeClr val="tx1"/>
              </a:solidFill>
            </a:rPr>
            <a:t>benefits</a:t>
          </a:r>
          <a:r>
            <a:rPr lang="el-GR" sz="2000" kern="1200">
              <a:solidFill>
                <a:schemeClr val="tx1"/>
              </a:solidFill>
            </a:rPr>
            <a:t>.</a:t>
          </a:r>
        </a:p>
      </dsp:txBody>
      <dsp:txXfrm>
        <a:off x="4778313" y="2393314"/>
        <a:ext cx="3415170" cy="204910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#2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5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6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9C8DD6-A872-497B-B58F-74FE4F073400}" type="datetimeFigureOut">
              <a:rPr lang="el-GR" smtClean="0"/>
              <a:t>17/9/2026</a:t>
            </a:fld>
            <a:endParaRPr lang="el-G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49E447-3377-4336-8624-5E2CE73ED35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115630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i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351B80-575B-4A35-B76A-6701FD4ECB8A}" type="slidenum">
              <a:rPr lang="el-GR" smtClean="0"/>
              <a:t>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888905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49E447-3377-4336-8624-5E2CE73ED35D}" type="slidenum">
              <a:rPr lang="el-GR" smtClean="0"/>
              <a:t>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362307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8DC470-B5F2-652A-B714-661E4DD716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>
            <a:extLst>
              <a:ext uri="{FF2B5EF4-FFF2-40B4-BE49-F238E27FC236}">
                <a16:creationId xmlns:a16="http://schemas.microsoft.com/office/drawing/2014/main" id="{7217F578-1F71-D4F6-CD64-99FD0753E0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>
            <a:extLst>
              <a:ext uri="{FF2B5EF4-FFF2-40B4-BE49-F238E27FC236}">
                <a16:creationId xmlns:a16="http://schemas.microsoft.com/office/drawing/2014/main" id="{7EF00150-CA4C-6226-5139-397C133D48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ACF8223C-0140-FCCF-273C-96C2FF39756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49E447-3377-4336-8624-5E2CE73ED35D}" type="slidenum">
              <a:rPr lang="el-GR" smtClean="0"/>
              <a:t>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128249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351B80-575B-4A35-B76A-6701FD4ECB8A}" type="slidenum">
              <a:rPr lang="el-GR" smtClean="0"/>
              <a:t>17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167726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" y="249"/>
            <a:ext cx="12191427" cy="6857821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406404" y="4350657"/>
            <a:ext cx="9144000" cy="93376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20913" y="5305880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04177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CD27B32E-D3A7-4A58-C80C-330DAD22DC7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" y="0"/>
            <a:ext cx="1219123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40754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AE89750-6FF1-78DF-BF41-1132789DCD5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8"/>
            <a:ext cx="12192000" cy="6857143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544373" y="1980000"/>
            <a:ext cx="6674235" cy="1107996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algn="l">
              <a:defRPr sz="40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9C7357-93A4-11B1-BF5C-1CBC9E665923}"/>
              </a:ext>
            </a:extLst>
          </p:cNvPr>
          <p:cNvSpPr txBox="1"/>
          <p:nvPr userDrawn="1"/>
        </p:nvSpPr>
        <p:spPr>
          <a:xfrm>
            <a:off x="3895435" y="6051923"/>
            <a:ext cx="786820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#EUMissions    #HorizonEU    #MissionClimateAdaptation</a:t>
            </a:r>
          </a:p>
        </p:txBody>
      </p:sp>
    </p:spTree>
    <p:extLst>
      <p:ext uri="{BB962C8B-B14F-4D97-AF65-F5344CB8AC3E}">
        <p14:creationId xmlns:p14="http://schemas.microsoft.com/office/powerpoint/2010/main" val="12917637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" y="0"/>
            <a:ext cx="12189460" cy="6858000"/>
          </a:xfrm>
          <a:prstGeom prst="rect">
            <a:avLst/>
          </a:prstGeom>
        </p:spPr>
      </p:pic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11477514" y="6370864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1B46D-6379-471F-B62F-8DF864A0151A}" type="slidenum">
              <a:rPr lang="en-GB" sz="1200" smtClean="0"/>
              <a:pPr/>
              <a:t>‹#›</a:t>
            </a:fld>
            <a:endParaRPr lang="en-GB" sz="1200"/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555969" y="3082917"/>
            <a:ext cx="11080186" cy="161608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40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Section Titles</a:t>
            </a:r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BAA4936-DD29-6DBF-091D-A2D9CCC404C1}"/>
              </a:ext>
            </a:extLst>
          </p:cNvPr>
          <p:cNvSpPr txBox="1"/>
          <p:nvPr userDrawn="1"/>
        </p:nvSpPr>
        <p:spPr>
          <a:xfrm>
            <a:off x="5287078" y="327815"/>
            <a:ext cx="2811891" cy="656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200"/>
              </a:lnSpc>
            </a:pPr>
            <a:r>
              <a:rPr lang="en-GB" sz="2000" b="1">
                <a:solidFill>
                  <a:srgbClr val="495F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Green Deal Projects</a:t>
            </a:r>
            <a:br>
              <a:rPr lang="en-GB" sz="2000">
                <a:solidFill>
                  <a:srgbClr val="5A8BC5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Support Office</a:t>
            </a:r>
          </a:p>
        </p:txBody>
      </p:sp>
    </p:spTree>
    <p:extLst>
      <p:ext uri="{BB962C8B-B14F-4D97-AF65-F5344CB8AC3E}">
        <p14:creationId xmlns:p14="http://schemas.microsoft.com/office/powerpoint/2010/main" val="928307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0" y="248"/>
            <a:ext cx="3684739" cy="103422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9F90B4E-B990-2727-261C-270A6C1E1ED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945744" y="0"/>
            <a:ext cx="5246255" cy="1536000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02779" y="1266817"/>
            <a:ext cx="11045707" cy="13255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5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402776" y="2059658"/>
            <a:ext cx="11045709" cy="4311206"/>
          </a:xfrm>
          <a:prstGeom prst="rect">
            <a:avLst/>
          </a:prstGeom>
        </p:spPr>
        <p:txBody>
          <a:bodyPr/>
          <a:lstStyle>
            <a:lvl1pPr>
              <a:buClr>
                <a:schemeClr val="tx2"/>
              </a:buCl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36575" indent="-274638">
              <a:buFont typeface="Segoe UI" panose="020B0502040204020203" pitchFamily="34" charset="0"/>
              <a:buChar char="-"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536575" indent="-274638">
              <a:defRPr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536575" indent="-274638">
              <a:defRPr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536575" indent="-274638">
              <a:defRPr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477514" y="6370864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1B46D-6379-471F-B62F-8DF864A0151A}" type="slidenum">
              <a:rPr lang="en-GB" sz="1200" smtClean="0"/>
              <a:pPr/>
              <a:t>‹#›</a:t>
            </a:fld>
            <a:endParaRPr lang="en-GB" sz="120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C6FB6C9-A49B-AB1A-7BD4-2EF62295AFD6}"/>
              </a:ext>
            </a:extLst>
          </p:cNvPr>
          <p:cNvSpPr txBox="1"/>
          <p:nvPr userDrawn="1"/>
        </p:nvSpPr>
        <p:spPr>
          <a:xfrm>
            <a:off x="7478737" y="277229"/>
            <a:ext cx="2271250" cy="502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600"/>
              </a:lnSpc>
            </a:pPr>
            <a:r>
              <a:rPr lang="en-GB" sz="1500" b="1">
                <a:solidFill>
                  <a:srgbClr val="495F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Green Deal Projects</a:t>
            </a:r>
            <a:br>
              <a:rPr lang="en-GB" sz="1500">
                <a:solidFill>
                  <a:srgbClr val="5A8BC5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5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Support Office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CFE2C276-DC9A-D608-7FE8-F5BD7908D68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4759" y="310103"/>
            <a:ext cx="2355485" cy="385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44073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" y="0"/>
            <a:ext cx="12191748" cy="6858000"/>
          </a:xfrm>
          <a:prstGeom prst="rect">
            <a:avLst/>
          </a:prstGeom>
        </p:spPr>
      </p:pic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570201" y="3592040"/>
            <a:ext cx="11045709" cy="1184149"/>
          </a:xfrm>
          <a:prstGeom prst="rect">
            <a:avLst/>
          </a:prstGeom>
        </p:spPr>
        <p:txBody>
          <a:bodyPr/>
          <a:lstStyle>
            <a:lvl1pPr marL="0" indent="0" algn="ctr">
              <a:buClr>
                <a:srgbClr val="CC2F2F"/>
              </a:buClr>
              <a:buNone/>
              <a:defRPr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261937" indent="0">
              <a:buFont typeface="Segoe UI" panose="020B0502040204020203" pitchFamily="34" charset="0"/>
              <a:buNone/>
              <a:defRPr>
                <a:solidFill>
                  <a:schemeClr val="bg2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536575" indent="-274638">
              <a:defRPr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536575" indent="-274638">
              <a:defRPr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536575" indent="-274638">
              <a:defRPr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158272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idx="10"/>
          </p:nvPr>
        </p:nvSpPr>
        <p:spPr>
          <a:xfrm>
            <a:off x="0" y="0"/>
            <a:ext cx="12192000" cy="685799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3" name="Rectangle 2"/>
          <p:cNvSpPr/>
          <p:nvPr userDrawn="1"/>
        </p:nvSpPr>
        <p:spPr>
          <a:xfrm>
            <a:off x="0" y="6227805"/>
            <a:ext cx="12192000" cy="6301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459" y="2284907"/>
            <a:ext cx="11136967" cy="972782"/>
          </a:xfrm>
        </p:spPr>
        <p:txBody>
          <a:bodyPr>
            <a:no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535459" y="3501599"/>
            <a:ext cx="11136967" cy="909200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l-GR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3599" y="378909"/>
            <a:ext cx="2664802" cy="120748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0908" y="6338728"/>
            <a:ext cx="1449860" cy="42748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757" y="6259672"/>
            <a:ext cx="2273643" cy="506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8063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2780272"/>
            <a:ext cx="12192000" cy="972782"/>
          </a:xfrm>
        </p:spPr>
        <p:txBody>
          <a:bodyPr>
            <a:normAutofit/>
          </a:bodyPr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Thank you!</a:t>
            </a:r>
            <a:endParaRPr lang="el-GR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2427610" y="3826680"/>
            <a:ext cx="7495398" cy="909200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l-GR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3599" y="502479"/>
            <a:ext cx="2664802" cy="1207488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0" y="5939481"/>
            <a:ext cx="12191999" cy="9185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492027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 txBox="1">
            <a:spLocks/>
          </p:cNvSpPr>
          <p:nvPr userDrawn="1"/>
        </p:nvSpPr>
        <p:spPr>
          <a:xfrm>
            <a:off x="11477514" y="6370864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51B46D-6379-471F-B62F-8DF864A0151A}" type="slidenum">
              <a:rPr lang="en-GB" sz="1200" smtClean="0"/>
              <a:pPr/>
              <a:t>‹#›</a:t>
            </a:fld>
            <a:endParaRPr lang="en-GB" sz="1200"/>
          </a:p>
        </p:txBody>
      </p:sp>
    </p:spTree>
    <p:extLst>
      <p:ext uri="{BB962C8B-B14F-4D97-AF65-F5344CB8AC3E}">
        <p14:creationId xmlns:p14="http://schemas.microsoft.com/office/powerpoint/2010/main" val="11953974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66" r:id="rId3"/>
    <p:sldLayoutId id="2147483650" r:id="rId4"/>
    <p:sldLayoutId id="2147483652" r:id="rId5"/>
    <p:sldLayoutId id="2147483660" r:id="rId6"/>
    <p:sldLayoutId id="2147483667" r:id="rId7"/>
    <p:sldLayoutId id="2147483668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Segoe UI Semibold" panose="020B0702040204020203" pitchFamily="34" charset="0"/>
          <a:ea typeface="+mj-ea"/>
          <a:cs typeface="Segoe UI Semibold" panose="020B0702040204020203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1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2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0.jpe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4.png"/><Relationship Id="rId4" Type="http://schemas.openxmlformats.org/officeDocument/2006/relationships/image" Target="../media/image33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chart" Target="../charts/chart1.xml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3.jpeg"/><Relationship Id="rId5" Type="http://schemas.openxmlformats.org/officeDocument/2006/relationships/image" Target="../media/image42.png"/><Relationship Id="rId4" Type="http://schemas.openxmlformats.org/officeDocument/2006/relationships/image" Target="../media/image4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eg"/><Relationship Id="rId3" Type="http://schemas.openxmlformats.org/officeDocument/2006/relationships/image" Target="../media/image45.png"/><Relationship Id="rId7" Type="http://schemas.openxmlformats.org/officeDocument/2006/relationships/image" Target="../media/image49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8.jpe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13" Type="http://schemas.openxmlformats.org/officeDocument/2006/relationships/image" Target="../media/image62.png"/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12" Type="http://schemas.openxmlformats.org/officeDocument/2006/relationships/image" Target="../media/image61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5.png"/><Relationship Id="rId11" Type="http://schemas.openxmlformats.org/officeDocument/2006/relationships/image" Target="../media/image60.png"/><Relationship Id="rId5" Type="http://schemas.openxmlformats.org/officeDocument/2006/relationships/image" Target="../media/image54.png"/><Relationship Id="rId10" Type="http://schemas.openxmlformats.org/officeDocument/2006/relationships/image" Target="../media/image59.png"/><Relationship Id="rId4" Type="http://schemas.openxmlformats.org/officeDocument/2006/relationships/image" Target="../media/image53.png"/><Relationship Id="rId9" Type="http://schemas.openxmlformats.org/officeDocument/2006/relationships/image" Target="../media/image58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13" Type="http://schemas.openxmlformats.org/officeDocument/2006/relationships/image" Target="../media/image70.png"/><Relationship Id="rId3" Type="http://schemas.openxmlformats.org/officeDocument/2006/relationships/hyperlink" Target="mailto:t.giannakakis@wwf.gr" TargetMode="External"/><Relationship Id="rId7" Type="http://schemas.openxmlformats.org/officeDocument/2006/relationships/image" Target="../media/image64.png"/><Relationship Id="rId12" Type="http://schemas.openxmlformats.org/officeDocument/2006/relationships/image" Target="../media/image69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73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3.png"/><Relationship Id="rId11" Type="http://schemas.openxmlformats.org/officeDocument/2006/relationships/image" Target="../media/image68.png"/><Relationship Id="rId5" Type="http://schemas.openxmlformats.org/officeDocument/2006/relationships/image" Target="../media/image11.png"/><Relationship Id="rId15" Type="http://schemas.openxmlformats.org/officeDocument/2006/relationships/image" Target="../media/image72.png"/><Relationship Id="rId10" Type="http://schemas.openxmlformats.org/officeDocument/2006/relationships/image" Target="../media/image67.png"/><Relationship Id="rId4" Type="http://schemas.openxmlformats.org/officeDocument/2006/relationships/image" Target="../media/image10.png"/><Relationship Id="rId9" Type="http://schemas.openxmlformats.org/officeDocument/2006/relationships/image" Target="../media/image66.png"/><Relationship Id="rId14" Type="http://schemas.openxmlformats.org/officeDocument/2006/relationships/image" Target="../media/image7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Placeholder 11"/>
          <p:cNvPicPr>
            <a:picLocks noGrp="1" noChangeAspect="1"/>
          </p:cNvPicPr>
          <p:nvPr>
            <p:ph type="pic" idx="10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0"/>
            <a:ext cx="6951133" cy="6857999"/>
          </a:xfr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E9F314D9-0BD1-41BC-8D43-06E38FC3C9B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48274" y="0"/>
            <a:ext cx="10281859" cy="6858000"/>
          </a:xfrm>
          <a:prstGeom prst="rect">
            <a:avLst/>
          </a:prstGeom>
        </p:spPr>
      </p:pic>
      <p:sp>
        <p:nvSpPr>
          <p:cNvPr id="17" name="Oval 16"/>
          <p:cNvSpPr/>
          <p:nvPr/>
        </p:nvSpPr>
        <p:spPr>
          <a:xfrm>
            <a:off x="4481861" y="-2186435"/>
            <a:ext cx="10138449" cy="10138449"/>
          </a:xfrm>
          <a:prstGeom prst="ellipse">
            <a:avLst/>
          </a:prstGeom>
          <a:solidFill>
            <a:srgbClr val="8DC914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latin typeface="Raleway" pitchFamily="2" charset="0"/>
            </a:endParaRPr>
          </a:p>
        </p:txBody>
      </p:sp>
      <p:sp>
        <p:nvSpPr>
          <p:cNvPr id="2" name="Oval 1"/>
          <p:cNvSpPr/>
          <p:nvPr/>
        </p:nvSpPr>
        <p:spPr>
          <a:xfrm>
            <a:off x="5212633" y="-1840719"/>
            <a:ext cx="10138449" cy="1013844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latin typeface="Raleway" pitchFamily="2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1243" y="5930915"/>
            <a:ext cx="1449860" cy="427484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6077" y="5859454"/>
            <a:ext cx="2273643" cy="506540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02750ED8-D6BE-7821-2501-0730B30C078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2008" y="363370"/>
            <a:ext cx="1705191" cy="772664"/>
          </a:xfrm>
          <a:prstGeom prst="rect">
            <a:avLst/>
          </a:prstGeom>
        </p:spPr>
      </p:pic>
      <p:sp>
        <p:nvSpPr>
          <p:cNvPr id="8" name="Title 4">
            <a:extLst>
              <a:ext uri="{FF2B5EF4-FFF2-40B4-BE49-F238E27FC236}">
                <a16:creationId xmlns:a16="http://schemas.microsoft.com/office/drawing/2014/main" id="{D3F80CEA-4728-865D-E751-AE37FF7F9C29}"/>
              </a:ext>
            </a:extLst>
          </p:cNvPr>
          <p:cNvSpPr txBox="1">
            <a:spLocks/>
          </p:cNvSpPr>
          <p:nvPr/>
        </p:nvSpPr>
        <p:spPr>
          <a:xfrm>
            <a:off x="5759809" y="1457383"/>
            <a:ext cx="6334781" cy="3828991"/>
          </a:xfrm>
        </p:spPr>
        <p:txBody>
          <a:bodyPr lIns="91440" tIns="45720" rIns="91440" bIns="4572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Segoe UI Semibold" panose="020B0702040204020203" pitchFamily="34" charset="0"/>
                <a:ea typeface="+mj-ea"/>
                <a:cs typeface="Segoe UI Semibold" panose="020B0702040204020203" pitchFamily="34" charset="0"/>
              </a:defRPr>
            </a:lvl1pPr>
          </a:lstStyle>
          <a:p>
            <a:pPr algn="l">
              <a:spcAft>
                <a:spcPts val="6600"/>
              </a:spcAft>
            </a:pPr>
            <a:r>
              <a:rPr lang="en-US" sz="3600" b="1" dirty="0" err="1">
                <a:solidFill>
                  <a:srgbClr val="0067B0"/>
                </a:solidFill>
                <a:latin typeface="Raleway"/>
                <a:cs typeface="Segoe UI Semibold"/>
              </a:rPr>
              <a:t>SpongeWorks</a:t>
            </a:r>
            <a:r>
              <a:rPr lang="en-US" sz="3600" b="1" dirty="0">
                <a:solidFill>
                  <a:srgbClr val="0067B0"/>
                </a:solidFill>
                <a:latin typeface="Raleway"/>
                <a:cs typeface="Segoe UI Semibold"/>
              </a:rPr>
              <a:t> – </a:t>
            </a:r>
            <a:r>
              <a:rPr lang="en-US" sz="3600" b="1" dirty="0" err="1">
                <a:solidFill>
                  <a:srgbClr val="0067B0"/>
                </a:solidFill>
                <a:latin typeface="Raleway"/>
                <a:cs typeface="Segoe UI Semibold"/>
              </a:rPr>
              <a:t>Pinios</a:t>
            </a:r>
            <a:r>
              <a:rPr lang="en-US" sz="3600" b="1" dirty="0">
                <a:solidFill>
                  <a:srgbClr val="0067B0"/>
                </a:solidFill>
                <a:latin typeface="Raleway"/>
                <a:cs typeface="Segoe UI Semibold"/>
              </a:rPr>
              <a:t> Demonstrator, GR</a:t>
            </a:r>
            <a:br>
              <a:rPr lang="en-US" b="1" dirty="0">
                <a:latin typeface="Raleway" pitchFamily="2" charset="0"/>
              </a:rPr>
            </a:br>
            <a:br>
              <a:rPr lang="en-US" sz="1100" b="1" dirty="0">
                <a:latin typeface="Raleway" pitchFamily="2" charset="0"/>
              </a:rPr>
            </a:br>
            <a:r>
              <a:rPr lang="en-US" sz="2800" b="1" dirty="0">
                <a:solidFill>
                  <a:srgbClr val="0067B0"/>
                </a:solidFill>
                <a:latin typeface="Raleway"/>
                <a:cs typeface="Segoe UI Semibold"/>
              </a:rPr>
              <a:t>Tackling water scarcity and drought through integrated water resource management – </a:t>
            </a:r>
            <a:r>
              <a:rPr lang="en-US" sz="2400" dirty="0">
                <a:solidFill>
                  <a:srgbClr val="0067B0"/>
                </a:solidFill>
                <a:latin typeface="Raleway"/>
                <a:cs typeface="Segoe UI Semibold"/>
              </a:rPr>
              <a:t>From field</a:t>
            </a:r>
            <a:r>
              <a:rPr lang="el-GR" sz="2400" dirty="0">
                <a:solidFill>
                  <a:srgbClr val="0067B0"/>
                </a:solidFill>
                <a:latin typeface="Raleway"/>
                <a:cs typeface="Segoe UI Semibold"/>
              </a:rPr>
              <a:t> </a:t>
            </a:r>
            <a:r>
              <a:rPr lang="en-US" sz="2400" dirty="0">
                <a:solidFill>
                  <a:srgbClr val="0067B0"/>
                </a:solidFill>
                <a:latin typeface="Raleway"/>
                <a:cs typeface="Segoe UI Semibold"/>
              </a:rPr>
              <a:t>to landscape</a:t>
            </a:r>
            <a:r>
              <a:rPr lang="el-GR" sz="2400" dirty="0">
                <a:solidFill>
                  <a:srgbClr val="0067B0"/>
                </a:solidFill>
                <a:latin typeface="Raleway"/>
                <a:cs typeface="Segoe UI Semibold"/>
              </a:rPr>
              <a:t> </a:t>
            </a:r>
            <a:r>
              <a:rPr lang="en-US" sz="2400" dirty="0">
                <a:solidFill>
                  <a:srgbClr val="0067B0"/>
                </a:solidFill>
                <a:latin typeface="Raleway"/>
                <a:cs typeface="Segoe UI Semibold"/>
              </a:rPr>
              <a:t>together with stakeholders</a:t>
            </a:r>
            <a:br>
              <a:rPr lang="en-US" sz="3200" b="1" dirty="0">
                <a:latin typeface="Raleway" pitchFamily="2" charset="0"/>
              </a:rPr>
            </a:br>
            <a:r>
              <a:rPr lang="en-US" sz="3200" b="1" dirty="0">
                <a:solidFill>
                  <a:srgbClr val="0067B0"/>
                </a:solidFill>
                <a:latin typeface="Raleway"/>
                <a:cs typeface="Segoe UI Semibold"/>
              </a:rPr>
              <a:t> </a:t>
            </a:r>
            <a:endParaRPr lang="el-GR" sz="3200" b="1" dirty="0">
              <a:solidFill>
                <a:srgbClr val="0067B0"/>
              </a:solidFill>
              <a:latin typeface="Raleway"/>
              <a:cs typeface="Segoe UI Semibold"/>
            </a:endParaRPr>
          </a:p>
        </p:txBody>
      </p:sp>
      <p:sp>
        <p:nvSpPr>
          <p:cNvPr id="9" name="Subtitle 5">
            <a:extLst>
              <a:ext uri="{FF2B5EF4-FFF2-40B4-BE49-F238E27FC236}">
                <a16:creationId xmlns:a16="http://schemas.microsoft.com/office/drawing/2014/main" id="{691ED1E9-B5BC-ADB5-B2C8-45CE43F02C43}"/>
              </a:ext>
            </a:extLst>
          </p:cNvPr>
          <p:cNvSpPr txBox="1">
            <a:spLocks/>
          </p:cNvSpPr>
          <p:nvPr/>
        </p:nvSpPr>
        <p:spPr>
          <a:xfrm>
            <a:off x="6232670" y="4624540"/>
            <a:ext cx="5835351" cy="9092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200" kern="1200">
                <a:solidFill>
                  <a:schemeClr val="bg1"/>
                </a:solidFill>
                <a:latin typeface="Raleway" pitchFamily="2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Raleway" pitchFamily="2" charset="0"/>
                <a:ea typeface="+mn-ea"/>
                <a:cs typeface="Arial" panose="020B0604020202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Raleway" pitchFamily="2" charset="0"/>
                <a:ea typeface="+mn-ea"/>
                <a:cs typeface="Arial" panose="020B0604020202020204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Raleway" pitchFamily="2" charset="0"/>
                <a:ea typeface="+mn-ea"/>
                <a:cs typeface="Arial" panose="020B0604020202020204" pitchFamily="34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Raleway" pitchFamily="2" charset="0"/>
                <a:ea typeface="+mn-ea"/>
                <a:cs typeface="Arial" panose="020B0604020202020204" pitchFamily="34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000" dirty="0">
                <a:solidFill>
                  <a:srgbClr val="0067B0"/>
                </a:solidFill>
                <a:latin typeface="Raleway"/>
                <a:cs typeface="Arial"/>
              </a:rPr>
              <a:t>Andreas Panagopoulos, Anna Chatzi </a:t>
            </a:r>
            <a:endParaRPr lang="el-GR" sz="2000" dirty="0">
              <a:solidFill>
                <a:srgbClr val="0067B0"/>
              </a:solidFill>
              <a:latin typeface="Raleway"/>
              <a:cs typeface="Arial"/>
            </a:endParaRPr>
          </a:p>
          <a:p>
            <a:pPr algn="l"/>
            <a:r>
              <a:rPr lang="el-GR" sz="1800" dirty="0">
                <a:solidFill>
                  <a:srgbClr val="0067B0"/>
                </a:solidFill>
                <a:latin typeface="Raleway"/>
                <a:cs typeface="Arial"/>
              </a:rPr>
              <a:t>Hellenic Agricultural Organisation - </a:t>
            </a:r>
          </a:p>
          <a:p>
            <a:pPr algn="l"/>
            <a:r>
              <a:rPr lang="el-GR" sz="1800" dirty="0" err="1">
                <a:solidFill>
                  <a:srgbClr val="0067B0"/>
                </a:solidFill>
                <a:latin typeface="Raleway"/>
                <a:cs typeface="Arial"/>
              </a:rPr>
              <a:t>Soil</a:t>
            </a:r>
            <a:r>
              <a:rPr lang="el-GR" sz="1800" dirty="0">
                <a:solidFill>
                  <a:srgbClr val="0067B0"/>
                </a:solidFill>
                <a:latin typeface="Raleway"/>
                <a:cs typeface="Arial"/>
              </a:rPr>
              <a:t> and </a:t>
            </a:r>
            <a:r>
              <a:rPr lang="el-GR" sz="1800" dirty="0" err="1">
                <a:solidFill>
                  <a:srgbClr val="0067B0"/>
                </a:solidFill>
                <a:latin typeface="Raleway"/>
                <a:cs typeface="Arial"/>
              </a:rPr>
              <a:t>Water</a:t>
            </a:r>
            <a:r>
              <a:rPr lang="el-GR" sz="1800" dirty="0">
                <a:solidFill>
                  <a:srgbClr val="0067B0"/>
                </a:solidFill>
                <a:latin typeface="Raleway"/>
                <a:cs typeface="Arial"/>
              </a:rPr>
              <a:t> </a:t>
            </a:r>
            <a:r>
              <a:rPr lang="el-GR" sz="1800" dirty="0" err="1">
                <a:solidFill>
                  <a:srgbClr val="0067B0"/>
                </a:solidFill>
                <a:latin typeface="Raleway"/>
                <a:cs typeface="Arial"/>
              </a:rPr>
              <a:t>Resources</a:t>
            </a:r>
            <a:r>
              <a:rPr lang="el-GR" sz="1800" dirty="0">
                <a:solidFill>
                  <a:srgbClr val="0067B0"/>
                </a:solidFill>
                <a:latin typeface="Raleway"/>
                <a:cs typeface="Arial"/>
              </a:rPr>
              <a:t> </a:t>
            </a:r>
            <a:r>
              <a:rPr lang="el-GR" sz="1800" dirty="0" err="1">
                <a:solidFill>
                  <a:srgbClr val="0067B0"/>
                </a:solidFill>
                <a:latin typeface="Raleway"/>
                <a:cs typeface="Arial"/>
              </a:rPr>
              <a:t>Institute</a:t>
            </a:r>
            <a:r>
              <a:rPr lang="el-GR" sz="1800" dirty="0">
                <a:solidFill>
                  <a:srgbClr val="0067B0"/>
                </a:solidFill>
                <a:latin typeface="Raleway"/>
                <a:cs typeface="Arial"/>
              </a:rPr>
              <a:t> (SWRI)</a:t>
            </a:r>
            <a:endParaRPr lang="el-GR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131093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42DBBA-9648-B564-6736-37820C4A2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B1EF59-CC3E-5885-A246-C5BE3559C5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2779" y="1129657"/>
            <a:ext cx="11045707" cy="1325563"/>
          </a:xfrm>
          <a:prstGeom prst="rect">
            <a:avLst/>
          </a:prstGeom>
        </p:spPr>
        <p:txBody>
          <a:bodyPr/>
          <a:lstStyle/>
          <a:p>
            <a:r>
              <a:rPr lang="en-US" err="1"/>
              <a:t>Pinios</a:t>
            </a:r>
            <a:r>
              <a:rPr lang="en-US"/>
              <a:t> Basin: A water-stressed agricultural basin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EFC086-74CA-A03C-8D1B-3BA1283E9C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9458" y="3922337"/>
            <a:ext cx="5174917" cy="1909315"/>
          </a:xfrm>
          <a:prstGeom prst="rect">
            <a:avLst/>
          </a:prstGeom>
        </p:spPr>
        <p:txBody>
          <a:bodyPr lIns="91440" tIns="45720" rIns="91440" bIns="45720" anchor="t"/>
          <a:lstStyle/>
          <a:p>
            <a:r>
              <a:rPr lang="en-US" sz="1800" dirty="0">
                <a:latin typeface="Arial"/>
                <a:cs typeface="Arial"/>
              </a:rPr>
              <a:t>Hot and dry summers </a:t>
            </a:r>
          </a:p>
          <a:p>
            <a:r>
              <a:rPr lang="en-US" sz="1800" dirty="0">
                <a:latin typeface="Arial"/>
                <a:cs typeface="Arial"/>
              </a:rPr>
              <a:t>Strong spatial (temporal) variability </a:t>
            </a:r>
          </a:p>
          <a:p>
            <a:r>
              <a:rPr lang="en-US" sz="1800" dirty="0">
                <a:latin typeface="Arial"/>
                <a:cs typeface="Arial"/>
              </a:rPr>
              <a:t>Agriculture dominates </a:t>
            </a:r>
          </a:p>
          <a:p>
            <a:r>
              <a:rPr lang="en-US" sz="1800" dirty="0">
                <a:latin typeface="Arial"/>
                <a:cs typeface="Arial"/>
              </a:rPr>
              <a:t>Water deficit and quality pressures </a:t>
            </a:r>
            <a:endParaRPr lang="en-US" sz="1800" dirty="0"/>
          </a:p>
          <a:p>
            <a:r>
              <a:rPr lang="en-US" sz="1800" dirty="0">
                <a:latin typeface="Arial"/>
                <a:cs typeface="Arial"/>
              </a:rPr>
              <a:t>GW&gt;80%, ca 4Bm</a:t>
            </a:r>
            <a:r>
              <a:rPr lang="en-US" sz="1800" baseline="30000" dirty="0">
                <a:latin typeface="Arial"/>
                <a:cs typeface="Arial"/>
              </a:rPr>
              <a:t>3</a:t>
            </a:r>
            <a:r>
              <a:rPr lang="en-US" sz="1800" dirty="0">
                <a:latin typeface="Arial"/>
                <a:cs typeface="Arial"/>
              </a:rPr>
              <a:t> (1985-2025)</a:t>
            </a:r>
          </a:p>
          <a:p>
            <a:r>
              <a:rPr lang="en-US" sz="1800" dirty="0">
                <a:latin typeface="Arial"/>
                <a:cs typeface="Arial"/>
              </a:rPr>
              <a:t>Fragmented governance structures</a:t>
            </a:r>
          </a:p>
        </p:txBody>
      </p:sp>
      <p:pic>
        <p:nvPicPr>
          <p:cNvPr id="5" name="Εικόνα 23" descr="Εικόνα που περιέχει κείμενο, χάρτης, Άτλας, στιγμιότυπο οθόνης&#10;&#10;Το περιεχόμενο που δημιουργείται από ΑΙ μπορεί να μην είναι σωστό.">
            <a:extLst>
              <a:ext uri="{FF2B5EF4-FFF2-40B4-BE49-F238E27FC236}">
                <a16:creationId xmlns:a16="http://schemas.microsoft.com/office/drawing/2014/main" id="{06BB9E52-7E4F-EA40-46EF-1AFFA6AED8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0589" y="1859985"/>
            <a:ext cx="5818632" cy="4695202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D8BA106-065D-41FA-5F9D-671F0894AB9F}"/>
              </a:ext>
            </a:extLst>
          </p:cNvPr>
          <p:cNvSpPr/>
          <p:nvPr/>
        </p:nvSpPr>
        <p:spPr>
          <a:xfrm>
            <a:off x="1490915" y="1902387"/>
            <a:ext cx="1682496" cy="906943"/>
          </a:xfrm>
          <a:prstGeom prst="round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b="1">
                <a:solidFill>
                  <a:schemeClr val="tx1"/>
                </a:solidFill>
              </a:rPr>
              <a:t>11</a:t>
            </a:r>
            <a:r>
              <a:rPr lang="en-US" b="1">
                <a:solidFill>
                  <a:schemeClr val="tx1"/>
                </a:solidFill>
              </a:rPr>
              <a:t>.</a:t>
            </a:r>
            <a:r>
              <a:rPr lang="el-GR" b="1">
                <a:solidFill>
                  <a:schemeClr val="tx1"/>
                </a:solidFill>
              </a:rPr>
              <a:t>000 km²</a:t>
            </a:r>
            <a:br>
              <a:rPr lang="el-GR">
                <a:solidFill>
                  <a:schemeClr val="tx1"/>
                </a:solidFill>
              </a:rPr>
            </a:br>
            <a:r>
              <a:rPr lang="el-GR">
                <a:solidFill>
                  <a:schemeClr val="tx1"/>
                </a:solidFill>
              </a:rPr>
              <a:t>River basin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9795CDEB-2441-8BD0-6255-0BEDAF46E711}"/>
              </a:ext>
            </a:extLst>
          </p:cNvPr>
          <p:cNvSpPr/>
          <p:nvPr/>
        </p:nvSpPr>
        <p:spPr>
          <a:xfrm>
            <a:off x="402779" y="2945174"/>
            <a:ext cx="2770632" cy="906943"/>
          </a:xfrm>
          <a:prstGeom prst="round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b="1">
                <a:solidFill>
                  <a:schemeClr val="tx1"/>
                </a:solidFill>
              </a:rPr>
              <a:t>~95%</a:t>
            </a:r>
            <a:br>
              <a:rPr lang="el-GR">
                <a:solidFill>
                  <a:schemeClr val="tx1"/>
                </a:solidFill>
              </a:rPr>
            </a:br>
            <a:r>
              <a:rPr lang="el-GR">
                <a:solidFill>
                  <a:schemeClr val="tx1"/>
                </a:solidFill>
              </a:rPr>
              <a:t>Freshwater consumption by agriculture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4FA8ED8C-B5AB-6DF8-6D55-32267A5C8106}"/>
              </a:ext>
            </a:extLst>
          </p:cNvPr>
          <p:cNvSpPr/>
          <p:nvPr/>
        </p:nvSpPr>
        <p:spPr>
          <a:xfrm>
            <a:off x="3434015" y="2958090"/>
            <a:ext cx="2142744" cy="906943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l-GR" b="1">
                <a:solidFill>
                  <a:schemeClr val="tx1"/>
                </a:solidFill>
              </a:rPr>
              <a:t>400</a:t>
            </a:r>
            <a:r>
              <a:rPr lang="en-US" b="1">
                <a:solidFill>
                  <a:schemeClr val="tx1"/>
                </a:solidFill>
              </a:rPr>
              <a:t>-</a:t>
            </a:r>
            <a:r>
              <a:rPr lang="el-GR" b="1">
                <a:solidFill>
                  <a:schemeClr val="tx1"/>
                </a:solidFill>
              </a:rPr>
              <a:t>1</a:t>
            </a:r>
            <a:r>
              <a:rPr lang="en-US" b="1">
                <a:solidFill>
                  <a:schemeClr val="tx1"/>
                </a:solidFill>
              </a:rPr>
              <a:t>.</a:t>
            </a:r>
            <a:r>
              <a:rPr lang="el-GR" b="1">
                <a:solidFill>
                  <a:schemeClr val="tx1"/>
                </a:solidFill>
              </a:rPr>
              <a:t>800 mm</a:t>
            </a:r>
            <a:br>
              <a:rPr lang="el-GR"/>
            </a:br>
            <a:r>
              <a:rPr lang="el-GR">
                <a:solidFill>
                  <a:schemeClr val="tx1"/>
                </a:solidFill>
              </a:rPr>
              <a:t>Precipitation variability</a:t>
            </a:r>
            <a:endParaRPr lang="el-GR">
              <a:solidFill>
                <a:schemeClr val="tx1"/>
              </a:solidFill>
              <a:cs typeface="Segoe UI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17FE3363-6F66-EDCD-8A96-42BAB1A4F93E}"/>
              </a:ext>
            </a:extLst>
          </p:cNvPr>
          <p:cNvSpPr/>
          <p:nvPr/>
        </p:nvSpPr>
        <p:spPr>
          <a:xfrm>
            <a:off x="3434015" y="1859750"/>
            <a:ext cx="1682496" cy="906943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b="1">
                <a:solidFill>
                  <a:schemeClr val="tx1"/>
                </a:solidFill>
              </a:rPr>
              <a:t>700</a:t>
            </a:r>
            <a:r>
              <a:rPr lang="en-US" b="1">
                <a:solidFill>
                  <a:schemeClr val="tx1"/>
                </a:solidFill>
              </a:rPr>
              <a:t>.</a:t>
            </a:r>
            <a:r>
              <a:rPr lang="el-GR" b="1">
                <a:solidFill>
                  <a:schemeClr val="tx1"/>
                </a:solidFill>
              </a:rPr>
              <a:t>000+</a:t>
            </a:r>
            <a:br>
              <a:rPr lang="el-GR">
                <a:solidFill>
                  <a:schemeClr val="tx1"/>
                </a:solidFill>
              </a:rPr>
            </a:br>
            <a:r>
              <a:rPr lang="el-GR">
                <a:solidFill>
                  <a:schemeClr val="tx1"/>
                </a:solidFill>
              </a:rPr>
              <a:t>Population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82AF64E-8A41-5D42-B93A-B754903C5F13}"/>
              </a:ext>
            </a:extLst>
          </p:cNvPr>
          <p:cNvSpPr txBox="1"/>
          <p:nvPr/>
        </p:nvSpPr>
        <p:spPr>
          <a:xfrm>
            <a:off x="518801" y="6114879"/>
            <a:ext cx="540683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b="1" err="1">
                <a:solidFill>
                  <a:srgbClr val="C00000"/>
                </a:solidFill>
              </a:rPr>
              <a:t>Agriculture</a:t>
            </a:r>
            <a:r>
              <a:rPr lang="el-GR" b="1">
                <a:solidFill>
                  <a:srgbClr val="C00000"/>
                </a:solidFill>
              </a:rPr>
              <a:t> </a:t>
            </a:r>
            <a:r>
              <a:rPr lang="el-GR" b="1" err="1">
                <a:solidFill>
                  <a:srgbClr val="C00000"/>
                </a:solidFill>
              </a:rPr>
              <a:t>is</a:t>
            </a:r>
            <a:r>
              <a:rPr lang="el-GR" b="1">
                <a:solidFill>
                  <a:srgbClr val="C00000"/>
                </a:solidFill>
              </a:rPr>
              <a:t> </a:t>
            </a:r>
            <a:r>
              <a:rPr lang="el-GR" b="1" err="1">
                <a:solidFill>
                  <a:srgbClr val="C00000"/>
                </a:solidFill>
              </a:rPr>
              <a:t>at</a:t>
            </a:r>
            <a:r>
              <a:rPr lang="el-GR" b="1">
                <a:solidFill>
                  <a:srgbClr val="C00000"/>
                </a:solidFill>
              </a:rPr>
              <a:t> the </a:t>
            </a:r>
            <a:r>
              <a:rPr lang="el-GR" b="1" err="1">
                <a:solidFill>
                  <a:srgbClr val="C00000"/>
                </a:solidFill>
              </a:rPr>
              <a:t>centre</a:t>
            </a:r>
            <a:r>
              <a:rPr lang="el-GR" b="1">
                <a:solidFill>
                  <a:srgbClr val="C00000"/>
                </a:solidFill>
              </a:rPr>
              <a:t> of </a:t>
            </a:r>
            <a:r>
              <a:rPr lang="el-GR" b="1" err="1">
                <a:solidFill>
                  <a:srgbClr val="C00000"/>
                </a:solidFill>
              </a:rPr>
              <a:t>both</a:t>
            </a:r>
            <a:r>
              <a:rPr lang="el-GR" b="1">
                <a:solidFill>
                  <a:srgbClr val="C00000"/>
                </a:solidFill>
              </a:rPr>
              <a:t> the </a:t>
            </a:r>
            <a:r>
              <a:rPr lang="el-GR" b="1" err="1">
                <a:solidFill>
                  <a:srgbClr val="C00000"/>
                </a:solidFill>
              </a:rPr>
              <a:t>water</a:t>
            </a:r>
            <a:r>
              <a:rPr lang="el-GR" b="1">
                <a:solidFill>
                  <a:srgbClr val="C00000"/>
                </a:solidFill>
              </a:rPr>
              <a:t> </a:t>
            </a:r>
            <a:r>
              <a:rPr lang="el-GR" b="1" err="1">
                <a:solidFill>
                  <a:srgbClr val="C00000"/>
                </a:solidFill>
              </a:rPr>
              <a:t>challenge</a:t>
            </a:r>
            <a:r>
              <a:rPr lang="el-GR" b="1">
                <a:solidFill>
                  <a:srgbClr val="C00000"/>
                </a:solidFill>
              </a:rPr>
              <a:t> and the </a:t>
            </a:r>
            <a:r>
              <a:rPr lang="el-GR" b="1" err="1">
                <a:solidFill>
                  <a:srgbClr val="C00000"/>
                </a:solidFill>
              </a:rPr>
              <a:t>opportunity</a:t>
            </a:r>
            <a:r>
              <a:rPr lang="el-GR" b="1">
                <a:solidFill>
                  <a:srgbClr val="C00000"/>
                </a:solidFill>
              </a:rPr>
              <a:t> for </a:t>
            </a:r>
            <a:r>
              <a:rPr lang="el-GR" b="1" err="1">
                <a:solidFill>
                  <a:srgbClr val="C00000"/>
                </a:solidFill>
              </a:rPr>
              <a:t>action</a:t>
            </a:r>
            <a:r>
              <a:rPr lang="en-US" b="1">
                <a:solidFill>
                  <a:srgbClr val="C00000"/>
                </a:solidFill>
              </a:rPr>
              <a:t>!</a:t>
            </a:r>
            <a:endParaRPr lang="el-GR" b="1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68250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310AAE-D0B0-6B60-C91B-CC6F8EFCD5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C4A689-DFD0-9B79-381B-D538E58DF2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618" y="928677"/>
            <a:ext cx="11045707" cy="1325563"/>
          </a:xfrm>
          <a:prstGeom prst="rect">
            <a:avLst/>
          </a:prstGeom>
        </p:spPr>
        <p:txBody>
          <a:bodyPr/>
          <a:lstStyle/>
          <a:p>
            <a:r>
              <a:rPr lang="el-GR"/>
              <a:t>Water scarcity </a:t>
            </a:r>
            <a:r>
              <a:rPr lang="en-US"/>
              <a:t>&amp;</a:t>
            </a:r>
            <a:r>
              <a:rPr lang="el-GR"/>
              <a:t> direct impacts</a:t>
            </a:r>
            <a:endParaRPr lang="en-GB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A26B464-A6C8-916B-252D-BAE2A694ED68}"/>
              </a:ext>
            </a:extLst>
          </p:cNvPr>
          <p:cNvSpPr txBox="1"/>
          <p:nvPr/>
        </p:nvSpPr>
        <p:spPr>
          <a:xfrm>
            <a:off x="771501" y="4480179"/>
            <a:ext cx="15516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/>
              <a:t>The Toc news</a:t>
            </a:r>
          </a:p>
        </p:txBody>
      </p:sp>
      <p:pic>
        <p:nvPicPr>
          <p:cNvPr id="19" name="Picture 2" descr="πηνειός">
            <a:extLst>
              <a:ext uri="{FF2B5EF4-FFF2-40B4-BE49-F238E27FC236}">
                <a16:creationId xmlns:a16="http://schemas.microsoft.com/office/drawing/2014/main" id="{BE263FD2-7FA2-8F4D-A56D-AB384F4D25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639" y="2162997"/>
            <a:ext cx="2176094" cy="121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4" descr="Ανομβρία: Στέρεψε Ιούνιο μήνα ο ποταμός Πηνειός στα Τρίκαλα [βίντεο]">
            <a:extLst>
              <a:ext uri="{FF2B5EF4-FFF2-40B4-BE49-F238E27FC236}">
                <a16:creationId xmlns:a16="http://schemas.microsoft.com/office/drawing/2014/main" id="{07165F14-DCD5-939F-767A-5200B56CD4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615" y="3377162"/>
            <a:ext cx="2176094" cy="1057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Εικόνα 4">
            <a:extLst>
              <a:ext uri="{FF2B5EF4-FFF2-40B4-BE49-F238E27FC236}">
                <a16:creationId xmlns:a16="http://schemas.microsoft.com/office/drawing/2014/main" id="{D9CDEDD1-31BB-CD18-9DE9-93CBF57FCFC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68343" y="2269199"/>
            <a:ext cx="3781560" cy="2142110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54CD1209-0551-84A9-2132-8935113C33FC}"/>
              </a:ext>
            </a:extLst>
          </p:cNvPr>
          <p:cNvSpPr txBox="1"/>
          <p:nvPr/>
        </p:nvSpPr>
        <p:spPr>
          <a:xfrm>
            <a:off x="2800980" y="4411309"/>
            <a:ext cx="45162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i="1"/>
              <a:t>The Toc news, Ethnos news, Ant1 Tv, </a:t>
            </a:r>
            <a:r>
              <a:rPr lang="en-US" sz="1600" i="1" err="1"/>
              <a:t>Lifo</a:t>
            </a:r>
            <a:r>
              <a:rPr lang="en-US" sz="1600" i="1"/>
              <a:t> news </a:t>
            </a:r>
          </a:p>
        </p:txBody>
      </p:sp>
      <p:pic>
        <p:nvPicPr>
          <p:cNvPr id="31" name="Εικόνα 8">
            <a:extLst>
              <a:ext uri="{FF2B5EF4-FFF2-40B4-BE49-F238E27FC236}">
                <a16:creationId xmlns:a16="http://schemas.microsoft.com/office/drawing/2014/main" id="{555586F5-806F-515F-F3A4-890D5199905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08233" y="2269199"/>
            <a:ext cx="3644311" cy="2215926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9030EBAA-637F-1B57-5B86-99E7966BC84F}"/>
              </a:ext>
            </a:extLst>
          </p:cNvPr>
          <p:cNvSpPr txBox="1"/>
          <p:nvPr/>
        </p:nvSpPr>
        <p:spPr>
          <a:xfrm>
            <a:off x="7345894" y="4445779"/>
            <a:ext cx="40746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i="1"/>
              <a:t>Thessaly Tv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C6C8851-4816-ADC7-DF43-94E2F93F1B9B}"/>
              </a:ext>
            </a:extLst>
          </p:cNvPr>
          <p:cNvSpPr txBox="1"/>
          <p:nvPr/>
        </p:nvSpPr>
        <p:spPr>
          <a:xfrm>
            <a:off x="7270713" y="1612841"/>
            <a:ext cx="46571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>
                <a:solidFill>
                  <a:schemeClr val="accent6">
                    <a:lumMod val="50000"/>
                  </a:schemeClr>
                </a:solidFill>
              </a:rPr>
              <a:t>August 2022 - </a:t>
            </a:r>
            <a:r>
              <a:rPr lang="en-US" sz="1600" b="1" err="1">
                <a:solidFill>
                  <a:schemeClr val="accent6">
                    <a:lumMod val="50000"/>
                  </a:schemeClr>
                </a:solidFill>
              </a:rPr>
              <a:t>Pinios</a:t>
            </a:r>
            <a:r>
              <a:rPr lang="en-US" sz="1600" b="1">
                <a:solidFill>
                  <a:schemeClr val="accent6">
                    <a:lumMod val="50000"/>
                  </a:schemeClr>
                </a:solidFill>
              </a:rPr>
              <a:t> river dried</a:t>
            </a:r>
            <a:r>
              <a:rPr lang="el-GR" sz="1600" b="1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1600" b="1">
                <a:solidFill>
                  <a:schemeClr val="accent6">
                    <a:lumMod val="50000"/>
                  </a:schemeClr>
                </a:solidFill>
              </a:rPr>
              <a:t>for the fifth consecutive year in the area of Trikala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6DF9241-3D1E-7570-AF4C-4BAFFC02EE09}"/>
              </a:ext>
            </a:extLst>
          </p:cNvPr>
          <p:cNvSpPr txBox="1"/>
          <p:nvPr/>
        </p:nvSpPr>
        <p:spPr>
          <a:xfrm>
            <a:off x="73236" y="1528645"/>
            <a:ext cx="24854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>
                <a:solidFill>
                  <a:schemeClr val="accent6">
                    <a:lumMod val="50000"/>
                  </a:schemeClr>
                </a:solidFill>
              </a:rPr>
              <a:t>June 2020 - </a:t>
            </a:r>
            <a:r>
              <a:rPr lang="en-US" sz="1600" b="1" err="1">
                <a:solidFill>
                  <a:schemeClr val="accent6">
                    <a:lumMod val="50000"/>
                  </a:schemeClr>
                </a:solidFill>
              </a:rPr>
              <a:t>Pinios</a:t>
            </a:r>
            <a:r>
              <a:rPr lang="en-US" sz="1600" b="1">
                <a:solidFill>
                  <a:schemeClr val="accent6">
                    <a:lumMod val="50000"/>
                  </a:schemeClr>
                </a:solidFill>
              </a:rPr>
              <a:t> river dried in Trikala area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AF4FCD2C-52C8-0953-786F-D51FC6B53DB8}"/>
              </a:ext>
            </a:extLst>
          </p:cNvPr>
          <p:cNvSpPr txBox="1"/>
          <p:nvPr/>
        </p:nvSpPr>
        <p:spPr>
          <a:xfrm>
            <a:off x="2866095" y="1457352"/>
            <a:ext cx="44046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>
                <a:solidFill>
                  <a:schemeClr val="accent6">
                    <a:lumMod val="50000"/>
                  </a:schemeClr>
                </a:solidFill>
              </a:rPr>
              <a:t>August 2021 - </a:t>
            </a:r>
            <a:r>
              <a:rPr lang="en-US" sz="1600" b="1" err="1">
                <a:solidFill>
                  <a:schemeClr val="accent6">
                    <a:lumMod val="50000"/>
                  </a:schemeClr>
                </a:solidFill>
              </a:rPr>
              <a:t>Pinios</a:t>
            </a:r>
            <a:r>
              <a:rPr lang="en-US" sz="1600" b="1">
                <a:solidFill>
                  <a:schemeClr val="accent6">
                    <a:lumMod val="50000"/>
                  </a:schemeClr>
                </a:solidFill>
              </a:rPr>
              <a:t> river dried at about 25km length</a:t>
            </a:r>
            <a:r>
              <a:rPr lang="el-GR" sz="1600" b="1">
                <a:solidFill>
                  <a:schemeClr val="accent6">
                    <a:lumMod val="50000"/>
                  </a:schemeClr>
                </a:solidFill>
              </a:rPr>
              <a:t> (</a:t>
            </a:r>
            <a:r>
              <a:rPr lang="en-US" sz="1600" b="1">
                <a:solidFill>
                  <a:schemeClr val="accent6">
                    <a:lumMod val="50000"/>
                  </a:schemeClr>
                </a:solidFill>
              </a:rPr>
              <a:t>from its sources to </a:t>
            </a:r>
            <a:r>
              <a:rPr lang="en-US" sz="1600" b="1" err="1">
                <a:solidFill>
                  <a:schemeClr val="accent6">
                    <a:lumMod val="50000"/>
                  </a:schemeClr>
                </a:solidFill>
              </a:rPr>
              <a:t>Dialekto</a:t>
            </a:r>
            <a:r>
              <a:rPr lang="en-US" sz="1600" b="1">
                <a:solidFill>
                  <a:schemeClr val="accent6">
                    <a:lumMod val="50000"/>
                  </a:schemeClr>
                </a:solidFill>
              </a:rPr>
              <a:t> settlement in Trikala)</a:t>
            </a: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8E3B82B4-9FAB-C4CE-5C72-80E5CDDA55CD}"/>
              </a:ext>
            </a:extLst>
          </p:cNvPr>
          <p:cNvSpPr/>
          <p:nvPr/>
        </p:nvSpPr>
        <p:spPr>
          <a:xfrm>
            <a:off x="771501" y="4813964"/>
            <a:ext cx="2545657" cy="1325563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b="1"/>
              <a:t>💧 WATER SCARCITY</a:t>
            </a:r>
            <a:br>
              <a:rPr lang="el-GR"/>
            </a:br>
            <a:r>
              <a:rPr lang="el-GR"/>
              <a:t>Reduced water availability</a:t>
            </a: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E6A55480-FAFE-B5E6-6FBF-A8E0601BEC19}"/>
              </a:ext>
            </a:extLst>
          </p:cNvPr>
          <p:cNvSpPr/>
          <p:nvPr/>
        </p:nvSpPr>
        <p:spPr>
          <a:xfrm>
            <a:off x="7958302" y="4816670"/>
            <a:ext cx="2849788" cy="1325563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b="1"/>
              <a:t>🌾 YIELD LOSSES</a:t>
            </a:r>
            <a:br>
              <a:rPr lang="el-GR"/>
            </a:br>
            <a:r>
              <a:rPr lang="el-GR"/>
              <a:t>Lower agricultural productivity</a:t>
            </a:r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3A8C689D-3D70-8AA9-E428-B9E03E01730C}"/>
              </a:ext>
            </a:extLst>
          </p:cNvPr>
          <p:cNvSpPr/>
          <p:nvPr/>
        </p:nvSpPr>
        <p:spPr>
          <a:xfrm>
            <a:off x="4231708" y="4813964"/>
            <a:ext cx="2768338" cy="1325563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b="1"/>
              <a:t>⚡ HIGHER COSTS</a:t>
            </a:r>
            <a:br>
              <a:rPr lang="el-GR"/>
            </a:br>
            <a:r>
              <a:rPr lang="en-US"/>
              <a:t>Higher irrigation &amp; energy costs</a:t>
            </a:r>
            <a:endParaRPr lang="el-GR"/>
          </a:p>
        </p:txBody>
      </p:sp>
      <p:sp>
        <p:nvSpPr>
          <p:cNvPr id="45" name="Arrow: Right 44">
            <a:extLst>
              <a:ext uri="{FF2B5EF4-FFF2-40B4-BE49-F238E27FC236}">
                <a16:creationId xmlns:a16="http://schemas.microsoft.com/office/drawing/2014/main" id="{4D7E9949-58E3-92AA-3C17-1386EE487A4C}"/>
              </a:ext>
            </a:extLst>
          </p:cNvPr>
          <p:cNvSpPr/>
          <p:nvPr/>
        </p:nvSpPr>
        <p:spPr>
          <a:xfrm>
            <a:off x="3395389" y="5207588"/>
            <a:ext cx="648710" cy="640481"/>
          </a:xfrm>
          <a:prstGeom prst="rightArrow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47" name="Arrow: Right 46">
            <a:extLst>
              <a:ext uri="{FF2B5EF4-FFF2-40B4-BE49-F238E27FC236}">
                <a16:creationId xmlns:a16="http://schemas.microsoft.com/office/drawing/2014/main" id="{82170089-68D3-6579-3887-FC9E867CBF65}"/>
              </a:ext>
            </a:extLst>
          </p:cNvPr>
          <p:cNvSpPr/>
          <p:nvPr/>
        </p:nvSpPr>
        <p:spPr>
          <a:xfrm>
            <a:off x="7180875" y="5207587"/>
            <a:ext cx="648710" cy="640481"/>
          </a:xfrm>
          <a:prstGeom prst="rightArrow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FBF22D07-E990-A371-A0B8-7A86568982BC}"/>
              </a:ext>
            </a:extLst>
          </p:cNvPr>
          <p:cNvSpPr txBox="1"/>
          <p:nvPr/>
        </p:nvSpPr>
        <p:spPr>
          <a:xfrm>
            <a:off x="-6552" y="6139527"/>
            <a:ext cx="6003841" cy="64633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l-GR" dirty="0" err="1">
                <a:latin typeface="Arial"/>
                <a:cs typeface="Arial"/>
              </a:rPr>
              <a:t>Repeated</a:t>
            </a:r>
            <a:r>
              <a:rPr lang="el-GR" dirty="0">
                <a:latin typeface="Arial"/>
                <a:cs typeface="Arial"/>
              </a:rPr>
              <a:t> </a:t>
            </a:r>
            <a:r>
              <a:rPr lang="el-GR" dirty="0" err="1">
                <a:latin typeface="Arial"/>
                <a:cs typeface="Arial"/>
              </a:rPr>
              <a:t>drought</a:t>
            </a:r>
            <a:r>
              <a:rPr lang="el-GR" dirty="0">
                <a:latin typeface="Arial"/>
                <a:cs typeface="Arial"/>
              </a:rPr>
              <a:t> </a:t>
            </a:r>
            <a:r>
              <a:rPr lang="el-GR" dirty="0" err="1">
                <a:latin typeface="Arial"/>
                <a:cs typeface="Arial"/>
              </a:rPr>
              <a:t>events</a:t>
            </a:r>
            <a:r>
              <a:rPr lang="el-GR" dirty="0">
                <a:latin typeface="Arial"/>
                <a:cs typeface="Arial"/>
              </a:rPr>
              <a:t> </a:t>
            </a:r>
            <a:r>
              <a:rPr lang="el-GR" dirty="0" err="1">
                <a:latin typeface="Arial"/>
                <a:cs typeface="Arial"/>
              </a:rPr>
              <a:t>are</a:t>
            </a:r>
            <a:r>
              <a:rPr lang="el-GR" dirty="0">
                <a:latin typeface="Arial"/>
                <a:cs typeface="Arial"/>
              </a:rPr>
              <a:t> </a:t>
            </a:r>
            <a:r>
              <a:rPr lang="el-GR" dirty="0" err="1">
                <a:latin typeface="Arial"/>
                <a:cs typeface="Arial"/>
              </a:rPr>
              <a:t>becoming</a:t>
            </a:r>
            <a:r>
              <a:rPr lang="el-GR" dirty="0">
                <a:latin typeface="Arial"/>
                <a:cs typeface="Arial"/>
              </a:rPr>
              <a:t> a </a:t>
            </a:r>
            <a:r>
              <a:rPr lang="el-GR" dirty="0" err="1">
                <a:latin typeface="Arial"/>
                <a:cs typeface="Arial"/>
              </a:rPr>
              <a:t>structural</a:t>
            </a:r>
            <a:r>
              <a:rPr lang="el-GR" dirty="0">
                <a:latin typeface="Arial"/>
                <a:cs typeface="Arial"/>
              </a:rPr>
              <a:t> </a:t>
            </a:r>
            <a:r>
              <a:rPr lang="el-GR" dirty="0" err="1">
                <a:latin typeface="Arial"/>
                <a:cs typeface="Arial"/>
              </a:rPr>
              <a:t>challenge</a:t>
            </a:r>
            <a:r>
              <a:rPr lang="el-GR" dirty="0">
                <a:latin typeface="Arial"/>
                <a:cs typeface="Arial"/>
              </a:rPr>
              <a:t> for the </a:t>
            </a:r>
            <a:r>
              <a:rPr lang="el-GR" dirty="0" err="1">
                <a:latin typeface="Arial"/>
                <a:cs typeface="Arial"/>
              </a:rPr>
              <a:t>Pinios</a:t>
            </a:r>
            <a:r>
              <a:rPr lang="el-GR" dirty="0">
                <a:latin typeface="Arial"/>
                <a:cs typeface="Arial"/>
              </a:rPr>
              <a:t> </a:t>
            </a:r>
            <a:r>
              <a:rPr lang="el-GR" dirty="0" err="1">
                <a:latin typeface="Arial"/>
                <a:cs typeface="Arial"/>
              </a:rPr>
              <a:t>agricultural</a:t>
            </a:r>
            <a:r>
              <a:rPr lang="el-GR" dirty="0">
                <a:latin typeface="Arial"/>
                <a:cs typeface="Arial"/>
              </a:rPr>
              <a:t> </a:t>
            </a:r>
            <a:r>
              <a:rPr lang="el-GR" dirty="0" err="1">
                <a:latin typeface="Arial"/>
                <a:cs typeface="Arial"/>
              </a:rPr>
              <a:t>system</a:t>
            </a:r>
            <a:r>
              <a:rPr lang="el-GR" dirty="0">
                <a:latin typeface="Arial"/>
                <a:cs typeface="Arial"/>
              </a:rPr>
              <a:t>...</a:t>
            </a:r>
            <a:endParaRPr lang="el-GR" dirty="0" err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14390F1-CF83-87B0-A6FD-851E19C06AEE}"/>
              </a:ext>
            </a:extLst>
          </p:cNvPr>
          <p:cNvSpPr txBox="1"/>
          <p:nvPr/>
        </p:nvSpPr>
        <p:spPr>
          <a:xfrm>
            <a:off x="5827120" y="6139526"/>
            <a:ext cx="5997594" cy="64633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l-GR" dirty="0">
                <a:latin typeface="Arial"/>
                <a:cs typeface="Arial"/>
              </a:rPr>
              <a:t>...</a:t>
            </a:r>
            <a:r>
              <a:rPr lang="el-GR" dirty="0" err="1">
                <a:latin typeface="Arial"/>
                <a:cs typeface="Arial"/>
              </a:rPr>
              <a:t>often</a:t>
            </a:r>
            <a:r>
              <a:rPr lang="el-GR" dirty="0">
                <a:latin typeface="Arial"/>
                <a:cs typeface="Arial"/>
              </a:rPr>
              <a:t> </a:t>
            </a:r>
            <a:r>
              <a:rPr lang="el-GR" dirty="0" err="1">
                <a:latin typeface="Arial"/>
                <a:cs typeface="Arial"/>
              </a:rPr>
              <a:t>preceding</a:t>
            </a:r>
            <a:r>
              <a:rPr lang="el-GR" dirty="0">
                <a:latin typeface="Arial"/>
                <a:cs typeface="Arial"/>
              </a:rPr>
              <a:t> </a:t>
            </a:r>
            <a:r>
              <a:rPr lang="el-GR" dirty="0" err="1">
                <a:latin typeface="Arial"/>
                <a:cs typeface="Arial"/>
              </a:rPr>
              <a:t>extreme</a:t>
            </a:r>
            <a:r>
              <a:rPr lang="el-GR" dirty="0">
                <a:latin typeface="Arial"/>
                <a:cs typeface="Arial"/>
              </a:rPr>
              <a:t> </a:t>
            </a:r>
            <a:r>
              <a:rPr lang="el-GR" dirty="0" err="1">
                <a:latin typeface="Arial"/>
                <a:cs typeface="Arial"/>
              </a:rPr>
              <a:t>flood</a:t>
            </a:r>
            <a:r>
              <a:rPr lang="el-GR" dirty="0">
                <a:latin typeface="Arial"/>
                <a:cs typeface="Arial"/>
              </a:rPr>
              <a:t> </a:t>
            </a:r>
            <a:r>
              <a:rPr lang="el-GR" dirty="0" err="1">
                <a:latin typeface="Arial"/>
                <a:cs typeface="Arial"/>
              </a:rPr>
              <a:t>events</a:t>
            </a:r>
            <a:r>
              <a:rPr lang="el-GR" dirty="0">
                <a:latin typeface="Arial"/>
                <a:cs typeface="Arial"/>
              </a:rPr>
              <a:t>. </a:t>
            </a:r>
            <a:r>
              <a:rPr lang="el-GR" dirty="0" err="1">
                <a:latin typeface="Arial"/>
                <a:cs typeface="Arial"/>
              </a:rPr>
              <a:t>Both</a:t>
            </a:r>
            <a:r>
              <a:rPr lang="el-GR" dirty="0">
                <a:latin typeface="Arial"/>
                <a:cs typeface="Arial"/>
              </a:rPr>
              <a:t> </a:t>
            </a:r>
            <a:r>
              <a:rPr lang="el-GR" dirty="0" err="1">
                <a:latin typeface="Arial"/>
                <a:cs typeface="Arial"/>
              </a:rPr>
              <a:t>triggering</a:t>
            </a:r>
            <a:r>
              <a:rPr lang="el-GR" dirty="0">
                <a:latin typeface="Arial"/>
                <a:cs typeface="Arial"/>
              </a:rPr>
              <a:t> </a:t>
            </a:r>
            <a:r>
              <a:rPr lang="el-GR" dirty="0" err="1">
                <a:latin typeface="Arial"/>
                <a:cs typeface="Arial"/>
              </a:rPr>
              <a:t>discussions</a:t>
            </a:r>
            <a:r>
              <a:rPr lang="el-GR" dirty="0">
                <a:latin typeface="Arial"/>
                <a:cs typeface="Arial"/>
              </a:rPr>
              <a:t> on </a:t>
            </a:r>
            <a:r>
              <a:rPr lang="el-GR" dirty="0" err="1">
                <a:latin typeface="Arial"/>
                <a:cs typeface="Arial"/>
              </a:rPr>
              <a:t>fundamental</a:t>
            </a:r>
            <a:r>
              <a:rPr lang="el-GR" dirty="0">
                <a:latin typeface="Arial"/>
                <a:cs typeface="Arial"/>
              </a:rPr>
              <a:t> </a:t>
            </a:r>
            <a:r>
              <a:rPr lang="el-GR" dirty="0" err="1">
                <a:latin typeface="Arial"/>
                <a:cs typeface="Arial"/>
              </a:rPr>
              <a:t>land</a:t>
            </a:r>
            <a:r>
              <a:rPr lang="el-GR" dirty="0">
                <a:latin typeface="Arial"/>
                <a:cs typeface="Arial"/>
              </a:rPr>
              <a:t> </a:t>
            </a:r>
            <a:r>
              <a:rPr lang="el-GR" dirty="0" err="1">
                <a:latin typeface="Arial"/>
                <a:cs typeface="Arial"/>
              </a:rPr>
              <a:t>use</a:t>
            </a:r>
            <a:r>
              <a:rPr lang="el-GR" dirty="0">
                <a:latin typeface="Arial"/>
                <a:cs typeface="Arial"/>
              </a:rPr>
              <a:t> </a:t>
            </a:r>
            <a:r>
              <a:rPr lang="el-GR" dirty="0" err="1">
                <a:latin typeface="Arial"/>
                <a:cs typeface="Arial"/>
              </a:rPr>
              <a:t>changes</a:t>
            </a:r>
            <a:endParaRPr lang="el-GR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395922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DDE725-0A9B-0094-84EA-32EB08D16F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2813B8-BFD0-15CC-F47F-D23834266A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2779" y="815695"/>
            <a:ext cx="11045707" cy="62870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sz="3200"/>
              <a:t>Water scarcity is a system challenge…</a:t>
            </a:r>
            <a:endParaRPr lang="en-GB" sz="320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DEA36F4-AC63-1D90-42C0-A09D251EDA5B}"/>
              </a:ext>
            </a:extLst>
          </p:cNvPr>
          <p:cNvSpPr txBox="1">
            <a:spLocks/>
          </p:cNvSpPr>
          <p:nvPr/>
        </p:nvSpPr>
        <p:spPr>
          <a:xfrm>
            <a:off x="4936943" y="1922835"/>
            <a:ext cx="7255057" cy="4030391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36575" indent="-274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egoe UI" panose="020B0502040204020203" pitchFamily="34" charset="0"/>
              <a:buChar char="-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36575" indent="-274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3pPr>
            <a:lvl4pPr marL="536575" indent="-274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4pPr>
            <a:lvl5pPr marL="536575" indent="-274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l-GR" sz="2000" b="1" err="1">
                <a:latin typeface="Arial"/>
                <a:cs typeface="Arial"/>
              </a:rPr>
              <a:t>Pinios</a:t>
            </a:r>
            <a:r>
              <a:rPr lang="el-GR" sz="2000" b="1" dirty="0">
                <a:latin typeface="Arial"/>
                <a:cs typeface="Arial"/>
              </a:rPr>
              <a:t> </a:t>
            </a:r>
            <a:r>
              <a:rPr lang="en-US" sz="2000" b="1">
                <a:latin typeface="Arial"/>
                <a:cs typeface="Arial"/>
              </a:rPr>
              <a:t>River basin </a:t>
            </a:r>
            <a:r>
              <a:rPr lang="el-GR" sz="2000" b="1" err="1">
                <a:latin typeface="Arial"/>
                <a:cs typeface="Arial"/>
              </a:rPr>
              <a:t>faces</a:t>
            </a:r>
            <a:r>
              <a:rPr lang="en-US" sz="2000" b="1">
                <a:latin typeface="Arial"/>
                <a:cs typeface="Arial"/>
              </a:rPr>
              <a:t>…</a:t>
            </a:r>
            <a:endParaRPr lang="el-GR" sz="2000" b="1">
              <a:latin typeface="Arial"/>
              <a:cs typeface="Arial"/>
            </a:endParaRPr>
          </a:p>
          <a:p>
            <a:pPr marL="0" indent="0">
              <a:buNone/>
            </a:pPr>
            <a:r>
              <a:rPr lang="el-GR" sz="2000" b="1">
                <a:solidFill>
                  <a:schemeClr val="accent1"/>
                </a:solidFill>
              </a:rPr>
              <a:t>Water stress</a:t>
            </a:r>
            <a:endParaRPr lang="el-GR" sz="2000">
              <a:solidFill>
                <a:schemeClr val="accent1"/>
              </a:solidFill>
            </a:endParaRPr>
          </a:p>
          <a:p>
            <a:pPr lvl="0"/>
            <a:r>
              <a:rPr lang="el-GR" sz="2000"/>
              <a:t>Water deficit </a:t>
            </a:r>
            <a:r>
              <a:rPr lang="en-US" sz="2000"/>
              <a:t>+ </a:t>
            </a:r>
            <a:r>
              <a:rPr lang="el-GR" sz="2000"/>
              <a:t>Quality deterioration </a:t>
            </a:r>
          </a:p>
          <a:p>
            <a:pPr marL="0" indent="0">
              <a:buNone/>
            </a:pPr>
            <a:r>
              <a:rPr lang="el-GR" sz="2000" b="1">
                <a:solidFill>
                  <a:schemeClr val="accent5"/>
                </a:solidFill>
              </a:rPr>
              <a:t>Agricultural vulnerability</a:t>
            </a:r>
            <a:endParaRPr lang="el-GR" sz="2000">
              <a:solidFill>
                <a:schemeClr val="accent5"/>
              </a:solidFill>
            </a:endParaRPr>
          </a:p>
          <a:p>
            <a:r>
              <a:rPr lang="el-GR" sz="2000">
                <a:latin typeface="Arial"/>
                <a:cs typeface="Arial"/>
              </a:rPr>
              <a:t>Insecure production </a:t>
            </a:r>
            <a:r>
              <a:rPr lang="en-US" sz="2000">
                <a:latin typeface="Arial"/>
                <a:cs typeface="Arial"/>
              </a:rPr>
              <a:t>+ </a:t>
            </a:r>
            <a:r>
              <a:rPr lang="el-GR" sz="2000">
                <a:latin typeface="Arial"/>
                <a:cs typeface="Arial"/>
              </a:rPr>
              <a:t>Economic pressure, shift rainfed crop</a:t>
            </a:r>
            <a:endParaRPr lang="el-GR" sz="2000"/>
          </a:p>
          <a:p>
            <a:pPr marL="0" indent="0">
              <a:buNone/>
            </a:pPr>
            <a:r>
              <a:rPr lang="el-GR" sz="2000" b="1">
                <a:solidFill>
                  <a:srgbClr val="00B050"/>
                </a:solidFill>
              </a:rPr>
              <a:t>Landscape degradation</a:t>
            </a:r>
            <a:endParaRPr lang="el-GR" sz="2000">
              <a:solidFill>
                <a:srgbClr val="00B050"/>
              </a:solidFill>
            </a:endParaRPr>
          </a:p>
          <a:p>
            <a:pPr lvl="0"/>
            <a:r>
              <a:rPr lang="el-GR" sz="2000"/>
              <a:t>Soil erosion </a:t>
            </a:r>
            <a:r>
              <a:rPr lang="en-US" sz="2000"/>
              <a:t>+ </a:t>
            </a:r>
            <a:r>
              <a:rPr lang="el-GR" sz="2000"/>
              <a:t>Low soil organic matter</a:t>
            </a:r>
            <a:r>
              <a:rPr lang="en-US" sz="2000"/>
              <a:t> + </a:t>
            </a:r>
            <a:r>
              <a:rPr lang="el-GR" sz="2000"/>
              <a:t>Desertification pressures </a:t>
            </a:r>
          </a:p>
          <a:p>
            <a:pPr marL="0" indent="0">
              <a:buNone/>
            </a:pPr>
            <a:r>
              <a:rPr lang="el-GR" sz="2000" b="1">
                <a:solidFill>
                  <a:schemeClr val="accent6"/>
                </a:solidFill>
              </a:rPr>
              <a:t>Governance</a:t>
            </a:r>
            <a:endParaRPr lang="el-GR" sz="2000">
              <a:solidFill>
                <a:schemeClr val="accent6"/>
              </a:solidFill>
            </a:endParaRPr>
          </a:p>
          <a:p>
            <a:pPr lvl="0"/>
            <a:r>
              <a:rPr lang="el-GR" sz="2000"/>
              <a:t>Fragmented responsibilities </a:t>
            </a:r>
            <a:r>
              <a:rPr lang="en-US" sz="2000"/>
              <a:t>+ </a:t>
            </a:r>
            <a:r>
              <a:rPr lang="el-GR" sz="2000"/>
              <a:t>Need for coordinated action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AC6A51BB-2915-1BDD-1B29-A14F2022FB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998" y="1350843"/>
            <a:ext cx="4048228" cy="5507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026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95AD69-F14A-059A-1A12-83782A49EF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57DC54-136C-3CF6-BD0D-C070A4E0C3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317" y="1164768"/>
            <a:ext cx="11504457" cy="699143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sz="2900"/>
              <a:t>Landscape-scale resilience through stakeholder engagement</a:t>
            </a:r>
            <a:endParaRPr lang="en-GB" sz="29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99EEEA-5001-1D34-08DD-5A301C15FA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03907" y="3210116"/>
            <a:ext cx="5616237" cy="1783974"/>
          </a:xfrm>
          <a:prstGeom prst="rect">
            <a:avLst/>
          </a:prstGeom>
        </p:spPr>
        <p:txBody>
          <a:bodyPr lIns="91440" tIns="45720" rIns="91440" bIns="45720" anchor="t"/>
          <a:lstStyle/>
          <a:p>
            <a:pPr marL="0" indent="0" algn="ctr">
              <a:buNone/>
            </a:pPr>
            <a:r>
              <a:rPr lang="el-GR" sz="2000" b="1" dirty="0">
                <a:solidFill>
                  <a:schemeClr val="accent1"/>
                </a:solidFill>
                <a:latin typeface="Arial"/>
                <a:cs typeface="Arial"/>
              </a:rPr>
              <a:t>REXUS</a:t>
            </a:r>
            <a:r>
              <a:rPr lang="el-GR" sz="2000" b="1" dirty="0">
                <a:latin typeface="Arial"/>
                <a:cs typeface="Arial"/>
              </a:rPr>
              <a:t> </a:t>
            </a:r>
            <a:r>
              <a:rPr lang="el-GR" sz="2000" b="1" dirty="0" err="1">
                <a:latin typeface="Arial"/>
                <a:cs typeface="Arial"/>
              </a:rPr>
              <a:t>built</a:t>
            </a:r>
            <a:r>
              <a:rPr lang="el-GR" sz="2000" b="1" dirty="0">
                <a:latin typeface="Arial"/>
                <a:cs typeface="Arial"/>
              </a:rPr>
              <a:t> the </a:t>
            </a:r>
            <a:r>
              <a:rPr lang="el-GR" sz="2000" b="1" dirty="0" err="1">
                <a:latin typeface="Arial"/>
                <a:cs typeface="Arial"/>
              </a:rPr>
              <a:t>stakeholder</a:t>
            </a:r>
            <a:r>
              <a:rPr lang="el-GR" sz="2000" b="1" dirty="0">
                <a:latin typeface="Arial"/>
                <a:cs typeface="Arial"/>
              </a:rPr>
              <a:t> </a:t>
            </a:r>
            <a:r>
              <a:rPr lang="el-GR" sz="2000" b="1" dirty="0" err="1">
                <a:latin typeface="Arial"/>
                <a:cs typeface="Arial"/>
              </a:rPr>
              <a:t>network</a:t>
            </a:r>
            <a:r>
              <a:rPr lang="el-GR" sz="2000" b="1" dirty="0">
                <a:latin typeface="Arial"/>
                <a:cs typeface="Arial"/>
              </a:rPr>
              <a:t> &amp; </a:t>
            </a:r>
            <a:r>
              <a:rPr lang="el-GR" sz="2000" b="1" dirty="0" err="1">
                <a:latin typeface="Arial"/>
                <a:cs typeface="Arial"/>
              </a:rPr>
              <a:t>laid</a:t>
            </a:r>
            <a:r>
              <a:rPr lang="el-GR" sz="2000" b="1" dirty="0">
                <a:latin typeface="Arial"/>
                <a:cs typeface="Arial"/>
              </a:rPr>
              <a:t> </a:t>
            </a:r>
            <a:r>
              <a:rPr lang="el-GR" sz="2000" b="1" dirty="0" err="1">
                <a:latin typeface="Arial"/>
                <a:cs typeface="Arial"/>
              </a:rPr>
              <a:t>foundation</a:t>
            </a:r>
            <a:r>
              <a:rPr lang="el-GR" sz="2000" b="1" dirty="0">
                <a:latin typeface="Arial"/>
                <a:cs typeface="Arial"/>
              </a:rPr>
              <a:t> for </a:t>
            </a:r>
            <a:r>
              <a:rPr lang="el-GR" sz="2000" b="1" dirty="0" err="1">
                <a:latin typeface="Arial"/>
                <a:cs typeface="Arial"/>
              </a:rPr>
              <a:t>NbS</a:t>
            </a:r>
            <a:r>
              <a:rPr lang="el-GR" sz="2000" b="1" dirty="0">
                <a:latin typeface="Arial"/>
                <a:cs typeface="Arial"/>
              </a:rPr>
              <a:t> </a:t>
            </a:r>
            <a:r>
              <a:rPr lang="el-GR" sz="2000" b="1" dirty="0" err="1">
                <a:latin typeface="Arial"/>
                <a:cs typeface="Arial"/>
              </a:rPr>
              <a:t>measures</a:t>
            </a:r>
            <a:r>
              <a:rPr lang="el-GR" sz="2000" b="1" dirty="0">
                <a:latin typeface="Arial"/>
                <a:cs typeface="Arial"/>
              </a:rPr>
              <a:t> → </a:t>
            </a:r>
            <a:endParaRPr lang="el-GR" sz="2000" b="1" dirty="0">
              <a:solidFill>
                <a:srgbClr val="2C2C2C"/>
              </a:solidFill>
              <a:latin typeface="Arial"/>
              <a:cs typeface="Arial"/>
            </a:endParaRPr>
          </a:p>
          <a:p>
            <a:pPr marL="0" indent="0" algn="ctr">
              <a:buNone/>
            </a:pPr>
            <a:r>
              <a:rPr lang="el-GR" sz="2000" b="1" dirty="0">
                <a:solidFill>
                  <a:srgbClr val="00B050"/>
                </a:solidFill>
                <a:latin typeface="Arial"/>
                <a:cs typeface="Arial"/>
              </a:rPr>
              <a:t>LENSES</a:t>
            </a:r>
            <a:r>
              <a:rPr lang="el-GR" sz="2000" b="1" dirty="0">
                <a:latin typeface="Arial"/>
                <a:cs typeface="Arial"/>
              </a:rPr>
              <a:t> </a:t>
            </a:r>
            <a:r>
              <a:rPr lang="el-GR" sz="2000" b="1" dirty="0" err="1">
                <a:latin typeface="Arial"/>
                <a:cs typeface="Arial"/>
              </a:rPr>
              <a:t>tested</a:t>
            </a:r>
            <a:r>
              <a:rPr lang="el-GR" sz="2000" b="1" dirty="0">
                <a:latin typeface="Arial"/>
                <a:cs typeface="Arial"/>
              </a:rPr>
              <a:t> </a:t>
            </a:r>
            <a:r>
              <a:rPr lang="el-GR" sz="2000" b="1" dirty="0" err="1">
                <a:latin typeface="Arial"/>
                <a:cs typeface="Arial"/>
              </a:rPr>
              <a:t>solutions</a:t>
            </a:r>
            <a:r>
              <a:rPr lang="el-GR" sz="2000" b="1" dirty="0">
                <a:latin typeface="Arial"/>
                <a:cs typeface="Arial"/>
              </a:rPr>
              <a:t> → </a:t>
            </a:r>
            <a:endParaRPr lang="el-GR" sz="2000" b="1" dirty="0">
              <a:solidFill>
                <a:srgbClr val="2C2C2C"/>
              </a:solidFill>
              <a:latin typeface="Arial"/>
              <a:cs typeface="Arial"/>
            </a:endParaRPr>
          </a:p>
          <a:p>
            <a:pPr marL="0" indent="0" algn="ctr">
              <a:buNone/>
            </a:pPr>
            <a:r>
              <a:rPr lang="el-GR" sz="2000" b="1" dirty="0" err="1">
                <a:solidFill>
                  <a:schemeClr val="accent5"/>
                </a:solidFill>
                <a:latin typeface="Arial"/>
                <a:cs typeface="Arial"/>
              </a:rPr>
              <a:t>SpongeWorks</a:t>
            </a:r>
            <a:r>
              <a:rPr lang="el-GR" sz="2000" b="1" dirty="0">
                <a:latin typeface="Arial"/>
                <a:cs typeface="Arial"/>
              </a:rPr>
              <a:t> </a:t>
            </a:r>
            <a:r>
              <a:rPr lang="el-GR" sz="2000" b="1" dirty="0" err="1">
                <a:latin typeface="Arial"/>
                <a:cs typeface="Arial"/>
              </a:rPr>
              <a:t>is</a:t>
            </a:r>
            <a:r>
              <a:rPr lang="el-GR" sz="2000" b="1" dirty="0">
                <a:latin typeface="Arial"/>
                <a:cs typeface="Arial"/>
              </a:rPr>
              <a:t> </a:t>
            </a:r>
            <a:r>
              <a:rPr lang="el-GR" sz="2000" b="1" dirty="0" err="1">
                <a:latin typeface="Arial"/>
                <a:cs typeface="Arial"/>
              </a:rPr>
              <a:t>taking</a:t>
            </a:r>
            <a:r>
              <a:rPr lang="el-GR" sz="2000" b="1" dirty="0">
                <a:latin typeface="Arial"/>
                <a:cs typeface="Arial"/>
              </a:rPr>
              <a:t> the </a:t>
            </a:r>
            <a:r>
              <a:rPr lang="el-GR" sz="2000" b="1" dirty="0" err="1">
                <a:latin typeface="Arial"/>
                <a:cs typeface="Arial"/>
              </a:rPr>
              <a:t>next</a:t>
            </a:r>
            <a:r>
              <a:rPr lang="el-GR" sz="2000" b="1" dirty="0">
                <a:latin typeface="Arial"/>
                <a:cs typeface="Arial"/>
              </a:rPr>
              <a:t> </a:t>
            </a:r>
            <a:r>
              <a:rPr lang="el-GR" sz="2000" b="1" dirty="0" err="1">
                <a:latin typeface="Arial"/>
                <a:cs typeface="Arial"/>
              </a:rPr>
              <a:t>step</a:t>
            </a:r>
            <a:r>
              <a:rPr lang="el-GR" sz="2000" b="1" dirty="0">
                <a:latin typeface="Arial"/>
                <a:cs typeface="Arial"/>
              </a:rPr>
              <a:t> </a:t>
            </a:r>
            <a:r>
              <a:rPr lang="el-GR" sz="2000" b="1" dirty="0" err="1">
                <a:latin typeface="Arial"/>
                <a:cs typeface="Arial"/>
              </a:rPr>
              <a:t>towards</a:t>
            </a:r>
            <a:r>
              <a:rPr lang="el-GR" sz="2000" b="1" dirty="0">
                <a:latin typeface="Arial"/>
                <a:cs typeface="Arial"/>
              </a:rPr>
              <a:t> </a:t>
            </a:r>
            <a:r>
              <a:rPr lang="el-GR" sz="2000" b="1" dirty="0" err="1">
                <a:latin typeface="Arial"/>
                <a:cs typeface="Arial"/>
              </a:rPr>
              <a:t>landscape-scale</a:t>
            </a:r>
            <a:r>
              <a:rPr lang="el-GR" sz="2000" b="1" dirty="0">
                <a:latin typeface="Arial"/>
                <a:cs typeface="Arial"/>
              </a:rPr>
              <a:t> </a:t>
            </a:r>
            <a:r>
              <a:rPr lang="el-GR" sz="2000" b="1" dirty="0" err="1">
                <a:latin typeface="Arial"/>
                <a:cs typeface="Arial"/>
              </a:rPr>
              <a:t>water</a:t>
            </a:r>
            <a:r>
              <a:rPr lang="el-GR" sz="2000" b="1" dirty="0">
                <a:latin typeface="Arial"/>
                <a:cs typeface="Arial"/>
              </a:rPr>
              <a:t> </a:t>
            </a:r>
            <a:r>
              <a:rPr lang="el-GR" sz="2000" b="1" dirty="0" err="1">
                <a:latin typeface="Arial"/>
                <a:cs typeface="Arial"/>
              </a:rPr>
              <a:t>resilience</a:t>
            </a:r>
            <a:endParaRPr lang="el-GR" sz="2000" b="1" dirty="0">
              <a:latin typeface="Arial"/>
              <a:cs typeface="Arial"/>
            </a:endParaRPr>
          </a:p>
          <a:p>
            <a:pPr marL="0" indent="0" algn="ctr">
              <a:buNone/>
            </a:pPr>
            <a:endParaRPr lang="el-GR" sz="2000" b="1" dirty="0"/>
          </a:p>
          <a:p>
            <a:pPr marL="0" indent="0" algn="ctr">
              <a:buNone/>
            </a:pPr>
            <a:r>
              <a:rPr lang="el-GR" sz="2000" b="1" dirty="0">
                <a:solidFill>
                  <a:schemeClr val="accent5"/>
                </a:solidFill>
                <a:latin typeface="Arial"/>
                <a:cs typeface="Arial"/>
              </a:rPr>
              <a:t>A </a:t>
            </a:r>
            <a:r>
              <a:rPr lang="el-GR" sz="2000" b="1" dirty="0" err="1">
                <a:solidFill>
                  <a:schemeClr val="accent5"/>
                </a:solidFill>
                <a:latin typeface="Arial"/>
                <a:cs typeface="Arial"/>
              </a:rPr>
              <a:t>shift</a:t>
            </a:r>
            <a:r>
              <a:rPr lang="el-GR" sz="2000" b="1" dirty="0">
                <a:solidFill>
                  <a:schemeClr val="accent5"/>
                </a:solidFill>
                <a:latin typeface="Arial"/>
                <a:cs typeface="Arial"/>
              </a:rPr>
              <a:t> </a:t>
            </a:r>
            <a:r>
              <a:rPr lang="el-GR" sz="2000" b="1" dirty="0" err="1">
                <a:solidFill>
                  <a:schemeClr val="accent5"/>
                </a:solidFill>
                <a:latin typeface="Arial"/>
                <a:cs typeface="Arial"/>
              </a:rPr>
              <a:t>from</a:t>
            </a:r>
            <a:r>
              <a:rPr lang="el-GR" sz="2000" b="1" dirty="0">
                <a:solidFill>
                  <a:schemeClr val="accent5"/>
                </a:solidFill>
                <a:latin typeface="Arial"/>
                <a:cs typeface="Arial"/>
              </a:rPr>
              <a:t> </a:t>
            </a:r>
            <a:r>
              <a:rPr lang="el-GR" sz="2000" b="1" dirty="0" err="1">
                <a:solidFill>
                  <a:schemeClr val="accent5"/>
                </a:solidFill>
                <a:latin typeface="Arial"/>
                <a:cs typeface="Arial"/>
              </a:rPr>
              <a:t>experimental</a:t>
            </a:r>
            <a:r>
              <a:rPr lang="el-GR" sz="2000" b="1" dirty="0">
                <a:solidFill>
                  <a:schemeClr val="accent5"/>
                </a:solidFill>
                <a:latin typeface="Arial"/>
                <a:cs typeface="Arial"/>
              </a:rPr>
              <a:t> </a:t>
            </a:r>
            <a:r>
              <a:rPr lang="el-GR" sz="2000" b="1" dirty="0" err="1">
                <a:solidFill>
                  <a:schemeClr val="accent5"/>
                </a:solidFill>
                <a:latin typeface="Arial"/>
                <a:cs typeface="Arial"/>
              </a:rPr>
              <a:t>tests</a:t>
            </a:r>
            <a:r>
              <a:rPr lang="el-GR" sz="2000" b="1" dirty="0">
                <a:solidFill>
                  <a:schemeClr val="accent5"/>
                </a:solidFill>
                <a:latin typeface="Arial"/>
                <a:cs typeface="Arial"/>
              </a:rPr>
              <a:t> </a:t>
            </a:r>
            <a:r>
              <a:rPr lang="el-GR" sz="2000" b="1" dirty="0" err="1">
                <a:solidFill>
                  <a:schemeClr val="accent5"/>
                </a:solidFill>
                <a:latin typeface="Arial"/>
                <a:cs typeface="Arial"/>
              </a:rPr>
              <a:t>to</a:t>
            </a:r>
            <a:r>
              <a:rPr lang="el-GR" sz="2000" b="1" dirty="0">
                <a:solidFill>
                  <a:schemeClr val="accent5"/>
                </a:solidFill>
                <a:latin typeface="Arial"/>
                <a:cs typeface="Arial"/>
              </a:rPr>
              <a:t> </a:t>
            </a:r>
            <a:r>
              <a:rPr lang="el-GR" sz="2000" b="1" dirty="0" err="1">
                <a:solidFill>
                  <a:schemeClr val="accent5"/>
                </a:solidFill>
                <a:latin typeface="Arial"/>
                <a:cs typeface="Arial"/>
              </a:rPr>
              <a:t>operationalised</a:t>
            </a:r>
            <a:r>
              <a:rPr lang="el-GR" sz="2000" b="1" dirty="0">
                <a:solidFill>
                  <a:schemeClr val="accent5"/>
                </a:solidFill>
                <a:latin typeface="Arial"/>
                <a:cs typeface="Arial"/>
              </a:rPr>
              <a:t> </a:t>
            </a:r>
            <a:r>
              <a:rPr lang="el-GR" sz="2000" b="1" dirty="0" err="1">
                <a:solidFill>
                  <a:schemeClr val="accent5"/>
                </a:solidFill>
                <a:latin typeface="Arial"/>
                <a:cs typeface="Arial"/>
              </a:rPr>
              <a:t>implementation</a:t>
            </a:r>
            <a:endParaRPr lang="el-GR" sz="2000" b="1" dirty="0" err="1">
              <a:solidFill>
                <a:schemeClr val="accent5"/>
              </a:solidFill>
            </a:endParaRP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0D06236D-D8C6-C7CA-00EA-82263D74699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80604338"/>
              </p:ext>
            </p:extLst>
          </p:nvPr>
        </p:nvGraphicFramePr>
        <p:xfrm>
          <a:off x="-510837" y="1761392"/>
          <a:ext cx="7086600" cy="50127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2" name="Picture 11">
            <a:extLst>
              <a:ext uri="{FF2B5EF4-FFF2-40B4-BE49-F238E27FC236}">
                <a16:creationId xmlns:a16="http://schemas.microsoft.com/office/drawing/2014/main" id="{DAB13ACB-BFEF-A62A-F43F-04383079E22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6576" y="3555761"/>
            <a:ext cx="1485899" cy="142398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96859B7-EF5E-C237-D034-95A84E984BF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9748" y="1960052"/>
            <a:ext cx="1679625" cy="902021"/>
          </a:xfrm>
          <a:prstGeom prst="rect">
            <a:avLst/>
          </a:prstGeom>
        </p:spPr>
      </p:pic>
      <p:pic>
        <p:nvPicPr>
          <p:cNvPr id="16" name="Grafik 2">
            <a:extLst>
              <a:ext uri="{FF2B5EF4-FFF2-40B4-BE49-F238E27FC236}">
                <a16:creationId xmlns:a16="http://schemas.microsoft.com/office/drawing/2014/main" id="{2E961DFF-C2E9-CD3E-FD43-C940C053777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60" y="5693232"/>
            <a:ext cx="1829055" cy="828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16944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FEE070-8923-99D0-5346-752405E24D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4A8241-801D-7627-3AF3-6D9EC3EF58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074" y="1113929"/>
            <a:ext cx="11045707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From water scarcity to sponge landscapes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11F336-D7C2-7160-53F0-81187DA5AB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9584" y="2222084"/>
            <a:ext cx="7330342" cy="761634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US" sz="2000"/>
              <a:t>Building water resilience through connected measures… </a:t>
            </a:r>
          </a:p>
          <a:p>
            <a:pPr marL="0" indent="0">
              <a:buNone/>
            </a:pPr>
            <a:r>
              <a:rPr lang="en-US" sz="2000"/>
              <a:t>From soil and fields to landscapes, rivers and peri-urban areas!</a:t>
            </a:r>
            <a:endParaRPr lang="en-GB" sz="200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E3807E97-C2E6-369F-4BEC-E99AA49A5EF2}"/>
              </a:ext>
            </a:extLst>
          </p:cNvPr>
          <p:cNvSpPr/>
          <p:nvPr/>
        </p:nvSpPr>
        <p:spPr>
          <a:xfrm>
            <a:off x="343789" y="1807870"/>
            <a:ext cx="3887094" cy="1396684"/>
          </a:xfrm>
          <a:prstGeom prst="round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l-GR">
                <a:solidFill>
                  <a:schemeClr val="tx1"/>
                </a:solidFill>
              </a:rPr>
              <a:t>🌱 </a:t>
            </a:r>
            <a:r>
              <a:rPr lang="en-US" b="1">
                <a:solidFill>
                  <a:schemeClr val="tx1"/>
                </a:solidFill>
              </a:rPr>
              <a:t>Soil</a:t>
            </a:r>
          </a:p>
          <a:p>
            <a:r>
              <a:rPr lang="en-US">
                <a:solidFill>
                  <a:schemeClr val="tx1"/>
                </a:solidFill>
              </a:rPr>
              <a:t>Systematic mulching </a:t>
            </a:r>
          </a:p>
          <a:p>
            <a:pPr lvl="0"/>
            <a:r>
              <a:rPr lang="en-US">
                <a:solidFill>
                  <a:schemeClr val="tx1"/>
                </a:solidFill>
              </a:rPr>
              <a:t>Low/no-tillage &amp; soil management </a:t>
            </a:r>
          </a:p>
          <a:p>
            <a:pPr lvl="0"/>
            <a:r>
              <a:rPr lang="en-US">
                <a:solidFill>
                  <a:schemeClr val="tx1"/>
                </a:solidFill>
              </a:rPr>
              <a:t>Terraces for harvesting/reusing soil water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A741CBBB-F4FD-CDF7-4BCD-74A7C911C0DD}"/>
              </a:ext>
            </a:extLst>
          </p:cNvPr>
          <p:cNvSpPr/>
          <p:nvPr/>
        </p:nvSpPr>
        <p:spPr>
          <a:xfrm>
            <a:off x="327982" y="4394026"/>
            <a:ext cx="1883024" cy="955389"/>
          </a:xfrm>
          <a:prstGeom prst="round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l-GR">
                <a:solidFill>
                  <a:schemeClr val="tx1"/>
                </a:solidFill>
              </a:rPr>
              <a:t>🌳 </a:t>
            </a:r>
            <a:r>
              <a:rPr lang="el-GR" b="1">
                <a:solidFill>
                  <a:schemeClr val="tx1"/>
                </a:solidFill>
              </a:rPr>
              <a:t>Riparian system</a:t>
            </a:r>
            <a:endParaRPr lang="el-GR">
              <a:solidFill>
                <a:schemeClr val="tx1"/>
              </a:solidFill>
            </a:endParaRPr>
          </a:p>
          <a:p>
            <a:pPr lvl="0"/>
            <a:r>
              <a:rPr lang="el-GR">
                <a:solidFill>
                  <a:schemeClr val="tx1"/>
                </a:solidFill>
              </a:rPr>
              <a:t>Riparian forest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A821C82A-7674-5AB7-31AB-B3999EC7A14D}"/>
              </a:ext>
            </a:extLst>
          </p:cNvPr>
          <p:cNvSpPr/>
          <p:nvPr/>
        </p:nvSpPr>
        <p:spPr>
          <a:xfrm>
            <a:off x="2347859" y="4408472"/>
            <a:ext cx="1883024" cy="940943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l-GR">
                <a:solidFill>
                  <a:schemeClr val="tx1"/>
                </a:solidFill>
              </a:rPr>
              <a:t>🌾 </a:t>
            </a:r>
            <a:r>
              <a:rPr lang="el-GR" b="1">
                <a:solidFill>
                  <a:schemeClr val="tx1"/>
                </a:solidFill>
              </a:rPr>
              <a:t>Landscape</a:t>
            </a:r>
            <a:endParaRPr lang="el-GR">
              <a:solidFill>
                <a:schemeClr val="tx1"/>
              </a:solidFill>
            </a:endParaRPr>
          </a:p>
          <a:p>
            <a:pPr lvl="0"/>
            <a:r>
              <a:rPr lang="el-GR">
                <a:solidFill>
                  <a:schemeClr val="tx1"/>
                </a:solidFill>
              </a:rPr>
              <a:t>Buffer strips </a:t>
            </a:r>
          </a:p>
          <a:p>
            <a:pPr lvl="0"/>
            <a:r>
              <a:rPr lang="el-GR">
                <a:solidFill>
                  <a:schemeClr val="tx1"/>
                </a:solidFill>
              </a:rPr>
              <a:t>Hedges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DB18C8CE-686E-B161-9CDD-951C444B1FDE}"/>
              </a:ext>
            </a:extLst>
          </p:cNvPr>
          <p:cNvSpPr/>
          <p:nvPr/>
        </p:nvSpPr>
        <p:spPr>
          <a:xfrm>
            <a:off x="335885" y="3308241"/>
            <a:ext cx="3887094" cy="992251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l-GR">
                <a:solidFill>
                  <a:schemeClr val="tx1"/>
                </a:solidFill>
              </a:rPr>
              <a:t>🚜 </a:t>
            </a:r>
            <a:r>
              <a:rPr lang="el-GR" b="1">
                <a:solidFill>
                  <a:schemeClr val="tx1"/>
                </a:solidFill>
              </a:rPr>
              <a:t>Agricultural field</a:t>
            </a:r>
            <a:endParaRPr lang="el-GR">
              <a:solidFill>
                <a:schemeClr val="tx1"/>
              </a:solidFill>
            </a:endParaRPr>
          </a:p>
          <a:p>
            <a:pPr lvl="0"/>
            <a:r>
              <a:rPr lang="en-US">
                <a:solidFill>
                  <a:schemeClr val="tx1"/>
                </a:solidFill>
              </a:rPr>
              <a:t>Soil water management through i</a:t>
            </a:r>
            <a:r>
              <a:rPr lang="el-GR">
                <a:solidFill>
                  <a:schemeClr val="tx1"/>
                </a:solidFill>
              </a:rPr>
              <a:t>rrigation scheduling</a:t>
            </a:r>
            <a:endParaRPr lang="en-US">
              <a:solidFill>
                <a:schemeClr val="tx1"/>
              </a:solidFill>
            </a:endParaRPr>
          </a:p>
        </p:txBody>
      </p:sp>
      <p:pic>
        <p:nvPicPr>
          <p:cNvPr id="15" name="Εικόνα 2" descr="Εικόνα που περιέχει εξωτερικός χώρος/ύπαιθρος, ουρανός, άτομο, ρουχισμός&#10;&#10;Το περιεχόμενο που δημιουργείται από ΑΙ μπορεί να μην είναι σωστό.">
            <a:extLst>
              <a:ext uri="{FF2B5EF4-FFF2-40B4-BE49-F238E27FC236}">
                <a16:creationId xmlns:a16="http://schemas.microsoft.com/office/drawing/2014/main" id="{E870280C-9CCB-0E79-6B2B-091783D9E4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1118" y="3220829"/>
            <a:ext cx="4047719" cy="2459658"/>
          </a:xfrm>
          <a:prstGeom prst="rect">
            <a:avLst/>
          </a:prstGeom>
        </p:spPr>
      </p:pic>
      <p:pic>
        <p:nvPicPr>
          <p:cNvPr id="18" name="Picture 17" descr="Εικόνα που περιέχει εξωτερικός χώρος/ύπαιθρος, φυτό, κτίριο, χορτάρι&#10;&#10;Το περιεχόμενο που δημιουργείται από ΑΙ μπορεί να μην είναι σωστό.">
            <a:extLst>
              <a:ext uri="{FF2B5EF4-FFF2-40B4-BE49-F238E27FC236}">
                <a16:creationId xmlns:a16="http://schemas.microsoft.com/office/drawing/2014/main" id="{15E13DCB-3F66-F63E-C517-0BEC033EB1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1419" y="3204554"/>
            <a:ext cx="3279544" cy="2459658"/>
          </a:xfrm>
          <a:prstGeom prst="rect">
            <a:avLst/>
          </a:prstGeom>
        </p:spPr>
      </p:pic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0C5ABF45-27C7-18FA-21FB-EBCA0A2C0B3C}"/>
              </a:ext>
            </a:extLst>
          </p:cNvPr>
          <p:cNvSpPr/>
          <p:nvPr/>
        </p:nvSpPr>
        <p:spPr>
          <a:xfrm>
            <a:off x="327982" y="5470381"/>
            <a:ext cx="3887094" cy="992251"/>
          </a:xfrm>
          <a:prstGeom prst="roundRect">
            <a:avLst/>
          </a:prstGeom>
          <a:solidFill>
            <a:schemeClr val="bg2">
              <a:lumMod val="85000"/>
            </a:schemeClr>
          </a:solidFill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l-GR"/>
              <a:t>🏘️ </a:t>
            </a:r>
            <a:r>
              <a:rPr lang="en-US" b="1">
                <a:solidFill>
                  <a:schemeClr val="tx1"/>
                </a:solidFill>
              </a:rPr>
              <a:t>Urban &amp; Peri-urban areas</a:t>
            </a:r>
          </a:p>
          <a:p>
            <a:r>
              <a:rPr lang="en-US">
                <a:solidFill>
                  <a:schemeClr val="tx1"/>
                </a:solidFill>
              </a:rPr>
              <a:t>Mulching with wood chips from pruning activities</a:t>
            </a:r>
          </a:p>
        </p:txBody>
      </p:sp>
    </p:spTree>
    <p:extLst>
      <p:ext uri="{BB962C8B-B14F-4D97-AF65-F5344CB8AC3E}">
        <p14:creationId xmlns:p14="http://schemas.microsoft.com/office/powerpoint/2010/main" val="24034430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5C618E-86F3-85E7-5320-371D4DFF70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D00A8A-F2B6-19B5-0DCB-407A5B4FA7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268" y="804462"/>
            <a:ext cx="11045707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Spatial extent of intervention areas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F1BCAB-E8C3-EF36-F44F-5A47C92817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0401" y="1357656"/>
            <a:ext cx="10883443" cy="470623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US" sz="2000"/>
              <a:t>Testing sponge measures under </a:t>
            </a:r>
            <a:r>
              <a:rPr lang="en-US" sz="2000" b="1"/>
              <a:t>different</a:t>
            </a:r>
            <a:r>
              <a:rPr lang="en-US" sz="2000"/>
              <a:t> local conditions</a:t>
            </a:r>
            <a:endParaRPr lang="en-GB" sz="2000"/>
          </a:p>
        </p:txBody>
      </p:sp>
      <p:pic>
        <p:nvPicPr>
          <p:cNvPr id="4" name="Picture 14" descr="Εικόνα που περιέχει Γη, κείμενο, χάρτης, Άτλας&#10;&#10;Περιγραφή που δημιουργήθηκε αυτόματα">
            <a:extLst>
              <a:ext uri="{FF2B5EF4-FFF2-40B4-BE49-F238E27FC236}">
                <a16:creationId xmlns:a16="http://schemas.microsoft.com/office/drawing/2014/main" id="{5E72FE55-0602-8226-86AA-37C3B8E7FD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89" t="8178" r="15036" b="8634"/>
          <a:stretch>
            <a:fillRect/>
          </a:stretch>
        </p:blipFill>
        <p:spPr bwMode="auto">
          <a:xfrm>
            <a:off x="-22390" y="1731598"/>
            <a:ext cx="6380904" cy="512640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68EEF52-7CC1-A412-F4A5-85877D569F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4931" y="1418016"/>
            <a:ext cx="1123950" cy="88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>
            <a:extLst>
              <a:ext uri="{FF2B5EF4-FFF2-40B4-BE49-F238E27FC236}">
                <a16:creationId xmlns:a16="http://schemas.microsoft.com/office/drawing/2014/main" id="{D4817CBB-DD75-D403-9FFF-60D6D65FF1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9299" y="3972667"/>
            <a:ext cx="874612" cy="88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5" descr="e-trikala logo (4)">
            <a:extLst>
              <a:ext uri="{FF2B5EF4-FFF2-40B4-BE49-F238E27FC236}">
                <a16:creationId xmlns:a16="http://schemas.microsoft.com/office/drawing/2014/main" id="{A1410280-DBAD-0580-5796-A8D87EF3F8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2586" y="5656499"/>
            <a:ext cx="1331573" cy="311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0">
            <a:extLst>
              <a:ext uri="{FF2B5EF4-FFF2-40B4-BE49-F238E27FC236}">
                <a16:creationId xmlns:a16="http://schemas.microsoft.com/office/drawing/2014/main" id="{7C01F3B3-CC9D-8CAC-BC20-5F4FE818325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28" t="9177" r="13449" b="7947"/>
          <a:stretch>
            <a:fillRect/>
          </a:stretch>
        </p:blipFill>
        <p:spPr bwMode="auto">
          <a:xfrm>
            <a:off x="6964931" y="2586684"/>
            <a:ext cx="786793" cy="969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itle 9">
            <a:extLst>
              <a:ext uri="{FF2B5EF4-FFF2-40B4-BE49-F238E27FC236}">
                <a16:creationId xmlns:a16="http://schemas.microsoft.com/office/drawing/2014/main" id="{BDC1B766-1AEB-1A98-7727-0E93808D6665}"/>
              </a:ext>
            </a:extLst>
          </p:cNvPr>
          <p:cNvSpPr txBox="1">
            <a:spLocks/>
          </p:cNvSpPr>
          <p:nvPr/>
        </p:nvSpPr>
        <p:spPr>
          <a:xfrm>
            <a:off x="8003300" y="1256129"/>
            <a:ext cx="3871577" cy="11374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kern="1200">
                <a:solidFill>
                  <a:srgbClr val="0067B0"/>
                </a:solidFill>
                <a:latin typeface="Raleway SemiBold" pitchFamily="2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2000">
                <a:solidFill>
                  <a:srgbClr val="CA2AA3"/>
                </a:solidFill>
              </a:rPr>
              <a:t>1 - </a:t>
            </a:r>
            <a:r>
              <a:rPr lang="en-US" sz="2000" err="1">
                <a:solidFill>
                  <a:srgbClr val="CA2AA3"/>
                </a:solidFill>
              </a:rPr>
              <a:t>Agia</a:t>
            </a:r>
            <a:r>
              <a:rPr lang="en-US" sz="2000">
                <a:solidFill>
                  <a:srgbClr val="CA2AA3"/>
                </a:solidFill>
              </a:rPr>
              <a:t> plain - Implementer: Municipality of </a:t>
            </a:r>
            <a:r>
              <a:rPr lang="en-US" sz="2000" err="1">
                <a:solidFill>
                  <a:srgbClr val="CA2AA3"/>
                </a:solidFill>
              </a:rPr>
              <a:t>Agia</a:t>
            </a:r>
            <a:r>
              <a:rPr lang="en-US" sz="2000">
                <a:solidFill>
                  <a:srgbClr val="CA2AA3"/>
                </a:solidFill>
              </a:rPr>
              <a:t> (DIMAG) | 200ha-350 fields-43 farmers</a:t>
            </a:r>
          </a:p>
        </p:txBody>
      </p:sp>
      <p:sp>
        <p:nvSpPr>
          <p:cNvPr id="16" name="Title 9">
            <a:extLst>
              <a:ext uri="{FF2B5EF4-FFF2-40B4-BE49-F238E27FC236}">
                <a16:creationId xmlns:a16="http://schemas.microsoft.com/office/drawing/2014/main" id="{7BE80CA5-3EA0-CA4C-7C7D-0BE07FAACA1F}"/>
              </a:ext>
            </a:extLst>
          </p:cNvPr>
          <p:cNvSpPr txBox="1">
            <a:spLocks/>
          </p:cNvSpPr>
          <p:nvPr/>
        </p:nvSpPr>
        <p:spPr>
          <a:xfrm>
            <a:off x="7815227" y="2566574"/>
            <a:ext cx="4059650" cy="10534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kern="1200">
                <a:solidFill>
                  <a:srgbClr val="0067B0"/>
                </a:solidFill>
                <a:latin typeface="Raleway SemiBold" pitchFamily="2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2000">
                <a:solidFill>
                  <a:srgbClr val="F2A92A"/>
                </a:solidFill>
              </a:rPr>
              <a:t>2 - </a:t>
            </a:r>
            <a:r>
              <a:rPr lang="en-US" sz="2000" err="1">
                <a:solidFill>
                  <a:srgbClr val="F2A92A"/>
                </a:solidFill>
              </a:rPr>
              <a:t>Melivia</a:t>
            </a:r>
            <a:r>
              <a:rPr lang="en-US" sz="2000">
                <a:solidFill>
                  <a:srgbClr val="F2A92A"/>
                </a:solidFill>
              </a:rPr>
              <a:t> area - Implementer: </a:t>
            </a:r>
            <a:r>
              <a:rPr lang="en-US" sz="2000" err="1">
                <a:solidFill>
                  <a:srgbClr val="F2A92A"/>
                </a:solidFill>
              </a:rPr>
              <a:t>Melivia</a:t>
            </a:r>
            <a:r>
              <a:rPr lang="en-US" sz="2000">
                <a:solidFill>
                  <a:srgbClr val="F2A92A"/>
                </a:solidFill>
              </a:rPr>
              <a:t> Cooperative (ACM) | 35ha-50 fields-18 farmers</a:t>
            </a:r>
          </a:p>
        </p:txBody>
      </p:sp>
      <p:sp>
        <p:nvSpPr>
          <p:cNvPr id="17" name="Title 9">
            <a:extLst>
              <a:ext uri="{FF2B5EF4-FFF2-40B4-BE49-F238E27FC236}">
                <a16:creationId xmlns:a16="http://schemas.microsoft.com/office/drawing/2014/main" id="{C4A9F8F9-13D5-179F-4C07-7B421DE85D72}"/>
              </a:ext>
            </a:extLst>
          </p:cNvPr>
          <p:cNvSpPr txBox="1">
            <a:spLocks/>
          </p:cNvSpPr>
          <p:nvPr/>
        </p:nvSpPr>
        <p:spPr>
          <a:xfrm>
            <a:off x="7713911" y="3855696"/>
            <a:ext cx="4301305" cy="11568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kern="1200">
                <a:solidFill>
                  <a:srgbClr val="0067B0"/>
                </a:solidFill>
                <a:latin typeface="Raleway SemiBold" pitchFamily="2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2000">
                <a:solidFill>
                  <a:srgbClr val="359908"/>
                </a:solidFill>
              </a:rPr>
              <a:t>3 - </a:t>
            </a:r>
            <a:r>
              <a:rPr lang="en-US" sz="2000" err="1">
                <a:solidFill>
                  <a:srgbClr val="359908"/>
                </a:solidFill>
              </a:rPr>
              <a:t>Tavropos</a:t>
            </a:r>
            <a:r>
              <a:rPr lang="en-US" sz="2000">
                <a:solidFill>
                  <a:srgbClr val="359908"/>
                </a:solidFill>
              </a:rPr>
              <a:t> area - Implementer</a:t>
            </a:r>
            <a:r>
              <a:rPr lang="en-GB" sz="2000">
                <a:solidFill>
                  <a:srgbClr val="359908"/>
                </a:solidFill>
              </a:rPr>
              <a:t>: TOEV </a:t>
            </a:r>
            <a:r>
              <a:rPr lang="en-GB" sz="2000" err="1">
                <a:solidFill>
                  <a:srgbClr val="359908"/>
                </a:solidFill>
              </a:rPr>
              <a:t>Tavropou</a:t>
            </a:r>
            <a:r>
              <a:rPr lang="en-GB" sz="2000">
                <a:solidFill>
                  <a:srgbClr val="359908"/>
                </a:solidFill>
              </a:rPr>
              <a:t> (TAV) | 350ha -</a:t>
            </a:r>
            <a:r>
              <a:rPr lang="en-US" sz="2000">
                <a:solidFill>
                  <a:srgbClr val="359908"/>
                </a:solidFill>
              </a:rPr>
              <a:t>buffer strips (20kmx4m) &amp; hedges (28kmx1m) </a:t>
            </a:r>
            <a:r>
              <a:rPr lang="en-GB" sz="2000">
                <a:solidFill>
                  <a:srgbClr val="359908"/>
                </a:solidFill>
              </a:rPr>
              <a:t>- 150 fields - 15 farmers</a:t>
            </a:r>
            <a:endParaRPr lang="el-GR" sz="2000">
              <a:solidFill>
                <a:srgbClr val="359908"/>
              </a:solidFill>
            </a:endParaRPr>
          </a:p>
        </p:txBody>
      </p:sp>
      <p:sp>
        <p:nvSpPr>
          <p:cNvPr id="19" name="Title 9">
            <a:extLst>
              <a:ext uri="{FF2B5EF4-FFF2-40B4-BE49-F238E27FC236}">
                <a16:creationId xmlns:a16="http://schemas.microsoft.com/office/drawing/2014/main" id="{075D8B33-BEC0-8115-AB9E-C598148841EA}"/>
              </a:ext>
            </a:extLst>
          </p:cNvPr>
          <p:cNvSpPr txBox="1">
            <a:spLocks/>
          </p:cNvSpPr>
          <p:nvPr/>
        </p:nvSpPr>
        <p:spPr>
          <a:xfrm>
            <a:off x="8234158" y="5387049"/>
            <a:ext cx="3984505" cy="1017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kern="1200">
                <a:solidFill>
                  <a:srgbClr val="0067B0"/>
                </a:solidFill>
                <a:latin typeface="Raleway SemiBold" pitchFamily="2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2000"/>
              <a:t>4 - Trikala area - Implementer: e-Trikala </a:t>
            </a:r>
            <a:r>
              <a:rPr lang="en-GB" sz="2000"/>
              <a:t>| Riparian forest (</a:t>
            </a:r>
            <a:r>
              <a:rPr lang="en-US" sz="2000"/>
              <a:t>2.7kmx4m) </a:t>
            </a:r>
            <a:r>
              <a:rPr lang="en-GB" sz="2000"/>
              <a:t>&amp; </a:t>
            </a:r>
            <a:r>
              <a:rPr lang="en-GB" sz="2000" err="1"/>
              <a:t>spongePark</a:t>
            </a:r>
            <a:r>
              <a:rPr lang="en-GB" sz="2000"/>
              <a:t> - 2ha</a:t>
            </a:r>
            <a:endParaRPr lang="en-US" sz="2000"/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05B1472A-B5DC-1A33-8EA7-8FEB21FC6DA2}"/>
              </a:ext>
            </a:extLst>
          </p:cNvPr>
          <p:cNvCxnSpPr>
            <a:cxnSpLocks/>
          </p:cNvCxnSpPr>
          <p:nvPr/>
        </p:nvCxnSpPr>
        <p:spPr>
          <a:xfrm flipV="1">
            <a:off x="5126265" y="3172968"/>
            <a:ext cx="1776321" cy="382891"/>
          </a:xfrm>
          <a:prstGeom prst="straightConnector1">
            <a:avLst/>
          </a:prstGeom>
          <a:ln w="28575">
            <a:solidFill>
              <a:schemeClr val="accent5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AC9C8643-53AD-BB13-C305-7520126E6C13}"/>
              </a:ext>
            </a:extLst>
          </p:cNvPr>
          <p:cNvCxnSpPr>
            <a:cxnSpLocks/>
          </p:cNvCxnSpPr>
          <p:nvPr/>
        </p:nvCxnSpPr>
        <p:spPr>
          <a:xfrm flipV="1">
            <a:off x="2874436" y="4506266"/>
            <a:ext cx="4204790" cy="506301"/>
          </a:xfrm>
          <a:prstGeom prst="straightConnector1">
            <a:avLst/>
          </a:prstGeom>
          <a:ln w="28575">
            <a:solidFill>
              <a:srgbClr val="00B05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E8A8429E-3B27-4A04-FC5E-FC608960F891}"/>
              </a:ext>
            </a:extLst>
          </p:cNvPr>
          <p:cNvCxnSpPr>
            <a:cxnSpLocks/>
          </p:cNvCxnSpPr>
          <p:nvPr/>
        </p:nvCxnSpPr>
        <p:spPr>
          <a:xfrm flipV="1">
            <a:off x="5121982" y="2303247"/>
            <a:ext cx="1957244" cy="1515345"/>
          </a:xfrm>
          <a:prstGeom prst="straightConnector1">
            <a:avLst/>
          </a:prstGeom>
          <a:ln w="28575">
            <a:solidFill>
              <a:srgbClr val="ED1BC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C546D584-47DE-AD5D-AE4B-5F8FB1F5B1A8}"/>
              </a:ext>
            </a:extLst>
          </p:cNvPr>
          <p:cNvCxnSpPr>
            <a:cxnSpLocks/>
          </p:cNvCxnSpPr>
          <p:nvPr/>
        </p:nvCxnSpPr>
        <p:spPr>
          <a:xfrm>
            <a:off x="2874435" y="4506266"/>
            <a:ext cx="4358690" cy="1021858"/>
          </a:xfrm>
          <a:prstGeom prst="straightConnector1">
            <a:avLst/>
          </a:prstGeom>
          <a:ln w="28575">
            <a:solidFill>
              <a:srgbClr val="0067B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50658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8AC005-43F2-8437-9AEC-DE98F58E69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AAAC20-F27F-AEB5-F8D5-F8CDC39140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9810" y="869802"/>
            <a:ext cx="11045707" cy="790583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sz="2500"/>
              <a:t>NbS1: Effective soil water management through irrigation scheduling</a:t>
            </a:r>
          </a:p>
        </p:txBody>
      </p:sp>
      <p:pic>
        <p:nvPicPr>
          <p:cNvPr id="4" name="Εικόνα 4">
            <a:extLst>
              <a:ext uri="{FF2B5EF4-FFF2-40B4-BE49-F238E27FC236}">
                <a16:creationId xmlns:a16="http://schemas.microsoft.com/office/drawing/2014/main" id="{258BAFFA-7766-5CF2-798C-0E22F58DEC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34751"/>
            <a:ext cx="3568102" cy="35814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47C9D57-EF10-71AE-60DB-971FF78E5055}"/>
              </a:ext>
            </a:extLst>
          </p:cNvPr>
          <p:cNvSpPr txBox="1"/>
          <p:nvPr/>
        </p:nvSpPr>
        <p:spPr>
          <a:xfrm>
            <a:off x="3568102" y="1820530"/>
            <a:ext cx="560094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Current irrigation practice for </a:t>
            </a:r>
            <a:r>
              <a:rPr lang="en-US" b="1" u="sng"/>
              <a:t>apples</a:t>
            </a:r>
            <a:r>
              <a:rPr lang="en-US" b="1"/>
              <a:t>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/>
              <a:t>Empirical practice </a:t>
            </a:r>
            <a:r>
              <a:rPr lang="en-US"/>
              <a:t>-&gt; fixed days, 1 irrigation event per week, as much as possible</a:t>
            </a:r>
            <a:r>
              <a:rPr lang="el-GR"/>
              <a:t>, </a:t>
            </a:r>
            <a:r>
              <a:rPr lang="en-US"/>
              <a:t>late May – mid Sep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/>
              <a:t>670 mm per irrigation period</a:t>
            </a:r>
            <a:r>
              <a:rPr lang="en-US"/>
              <a:t>, based on data from telemetric water meters</a:t>
            </a:r>
            <a:endParaRPr lang="el-GR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84BD93D-C10B-92C0-4A0A-1C6E866ABC79}"/>
              </a:ext>
            </a:extLst>
          </p:cNvPr>
          <p:cNvSpPr txBox="1"/>
          <p:nvPr/>
        </p:nvSpPr>
        <p:spPr>
          <a:xfrm>
            <a:off x="59182" y="5048242"/>
            <a:ext cx="1117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u="sng">
                <a:solidFill>
                  <a:srgbClr val="4A6094"/>
                </a:solidFill>
              </a:rPr>
              <a:t>Apples</a:t>
            </a:r>
            <a:endParaRPr lang="en-US" b="1" u="sng">
              <a:solidFill>
                <a:srgbClr val="4A6094"/>
              </a:solidFill>
            </a:endParaRPr>
          </a:p>
          <a:p>
            <a:pPr algn="ctr"/>
            <a:r>
              <a:rPr lang="en-US" b="1">
                <a:solidFill>
                  <a:srgbClr val="4A6094"/>
                </a:solidFill>
              </a:rPr>
              <a:t>770 ha</a:t>
            </a:r>
          </a:p>
          <a:p>
            <a:pPr algn="ctr"/>
            <a:r>
              <a:rPr lang="en-US" b="1">
                <a:solidFill>
                  <a:srgbClr val="4A6094"/>
                </a:solidFill>
              </a:rPr>
              <a:t>68 HRUs</a:t>
            </a:r>
            <a:endParaRPr lang="el-GR">
              <a:solidFill>
                <a:srgbClr val="4A6094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9D5E740-F8D2-394C-571D-2509079FA0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4952" y="1370318"/>
            <a:ext cx="2375624" cy="3386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FF58DD5-D2B6-2796-7368-54EC8208A795}"/>
              </a:ext>
            </a:extLst>
          </p:cNvPr>
          <p:cNvSpPr txBox="1"/>
          <p:nvPr/>
        </p:nvSpPr>
        <p:spPr>
          <a:xfrm>
            <a:off x="3442833" y="3866971"/>
            <a:ext cx="57262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Irrigation scheduling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Implementation of the </a:t>
            </a:r>
            <a:r>
              <a:rPr lang="en-US" b="1"/>
              <a:t>auto-irrigation algorithm</a:t>
            </a:r>
            <a:r>
              <a:rPr lang="en-US"/>
              <a:t> of SWAT model. </a:t>
            </a:r>
            <a:r>
              <a:rPr lang="en-US" b="1"/>
              <a:t>Water stress </a:t>
            </a:r>
            <a:r>
              <a:rPr lang="en-US"/>
              <a:t>based on </a:t>
            </a:r>
            <a:r>
              <a:rPr lang="en-US" b="1"/>
              <a:t>plant water demand</a:t>
            </a:r>
            <a:endParaRPr lang="el-GR" b="1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B1405BB-2EAD-07D4-A4FE-EF867070C56E}"/>
              </a:ext>
            </a:extLst>
          </p:cNvPr>
          <p:cNvSpPr txBox="1"/>
          <p:nvPr/>
        </p:nvSpPr>
        <p:spPr>
          <a:xfrm>
            <a:off x="2770043" y="5639861"/>
            <a:ext cx="48846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u="sng"/>
              <a:t>Reduction of apples’ irrigation water consumption: </a:t>
            </a:r>
            <a:r>
              <a:rPr lang="en-US" sz="1600" u="sng"/>
              <a:t> </a:t>
            </a:r>
          </a:p>
          <a:p>
            <a:pPr marL="285750" indent="-285750" algn="ctr">
              <a:buFont typeface="Courier New" panose="02070309020205020404" pitchFamily="49" charset="0"/>
              <a:buChar char="o"/>
            </a:pPr>
            <a:r>
              <a:rPr lang="en-US"/>
              <a:t>On average </a:t>
            </a:r>
            <a:r>
              <a:rPr lang="en-US" b="1"/>
              <a:t>by 22%</a:t>
            </a:r>
          </a:p>
          <a:p>
            <a:pPr marL="285750" indent="-285750" algn="ctr">
              <a:buFont typeface="Courier New" panose="02070309020205020404" pitchFamily="49" charset="0"/>
              <a:buChar char="o"/>
            </a:pPr>
            <a:r>
              <a:rPr lang="en-US"/>
              <a:t>From</a:t>
            </a:r>
            <a:r>
              <a:rPr lang="en-US" b="1"/>
              <a:t> 670 mm to 520 mm</a:t>
            </a:r>
            <a:endParaRPr lang="el-GR"/>
          </a:p>
        </p:txBody>
      </p:sp>
      <p:pic>
        <p:nvPicPr>
          <p:cNvPr id="15" name="Εικόνα 2">
            <a:extLst>
              <a:ext uri="{FF2B5EF4-FFF2-40B4-BE49-F238E27FC236}">
                <a16:creationId xmlns:a16="http://schemas.microsoft.com/office/drawing/2014/main" id="{32FEFB20-8119-04B8-E586-7490C57FD8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54659" y="4824903"/>
            <a:ext cx="4478159" cy="1965660"/>
          </a:xfrm>
          <a:prstGeom prst="rect">
            <a:avLst/>
          </a:prstGeom>
        </p:spPr>
      </p:pic>
      <p:pic>
        <p:nvPicPr>
          <p:cNvPr id="16" name="Εικόνα 27">
            <a:extLst>
              <a:ext uri="{FF2B5EF4-FFF2-40B4-BE49-F238E27FC236}">
                <a16:creationId xmlns:a16="http://schemas.microsoft.com/office/drawing/2014/main" id="{D9B876DE-D85B-7292-DFCB-760299277B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5531" y="1356155"/>
            <a:ext cx="3402571" cy="1349089"/>
          </a:xfrm>
          <a:prstGeom prst="rect">
            <a:avLst/>
          </a:prstGeom>
        </p:spPr>
      </p:pic>
      <p:sp>
        <p:nvSpPr>
          <p:cNvPr id="21" name="Arrow: Down 20">
            <a:extLst>
              <a:ext uri="{FF2B5EF4-FFF2-40B4-BE49-F238E27FC236}">
                <a16:creationId xmlns:a16="http://schemas.microsoft.com/office/drawing/2014/main" id="{A611F1DB-594A-8202-4B21-6AE9DD25A13F}"/>
              </a:ext>
            </a:extLst>
          </p:cNvPr>
          <p:cNvSpPr/>
          <p:nvPr/>
        </p:nvSpPr>
        <p:spPr>
          <a:xfrm>
            <a:off x="5079353" y="5039697"/>
            <a:ext cx="492257" cy="532502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3" name="Arrow: Down 22">
            <a:extLst>
              <a:ext uri="{FF2B5EF4-FFF2-40B4-BE49-F238E27FC236}">
                <a16:creationId xmlns:a16="http://schemas.microsoft.com/office/drawing/2014/main" id="{00298F98-16B6-2171-28F5-3C40798667D1}"/>
              </a:ext>
            </a:extLst>
          </p:cNvPr>
          <p:cNvSpPr/>
          <p:nvPr/>
        </p:nvSpPr>
        <p:spPr>
          <a:xfrm>
            <a:off x="4891823" y="3362072"/>
            <a:ext cx="492257" cy="532502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995893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E59031-9D84-7214-3475-9857D0984A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1952CB-B0DF-779B-C748-F08BD3CC4B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498" y="979164"/>
            <a:ext cx="11045707" cy="790583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sz="2500"/>
              <a:t>NbS2: Increasing soil organic matter through agroecological practices</a:t>
            </a:r>
          </a:p>
        </p:txBody>
      </p:sp>
      <p:pic>
        <p:nvPicPr>
          <p:cNvPr id="4" name="Εικόνα 7" descr="Εικόνα που περιέχει εξωτερικός χώρος/ύπαιθρος, έδαφος, φυτό, δέντρο&#10;&#10;Περιγραφή που δημιουργήθηκε αυτόματα">
            <a:extLst>
              <a:ext uri="{FF2B5EF4-FFF2-40B4-BE49-F238E27FC236}">
                <a16:creationId xmlns:a16="http://schemas.microsoft.com/office/drawing/2014/main" id="{AAE50F6B-1972-AC87-8A8B-B5DB4EBC0CC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780" y="1508915"/>
            <a:ext cx="2880128" cy="3840170"/>
          </a:xfrm>
          <a:prstGeom prst="rect">
            <a:avLst/>
          </a:prstGeom>
        </p:spPr>
      </p:pic>
      <p:pic>
        <p:nvPicPr>
          <p:cNvPr id="6" name="Εικόνα 9" descr="Εικόνα που περιέχει εξωτερικός χώρος/ύπαιθρος, ουρανός, χορτάρι, φυτό&#10;&#10;Περιγραφή που δημιουργήθηκε αυτόματα">
            <a:extLst>
              <a:ext uri="{FF2B5EF4-FFF2-40B4-BE49-F238E27FC236}">
                <a16:creationId xmlns:a16="http://schemas.microsoft.com/office/drawing/2014/main" id="{FF49DD88-DD52-FFE8-FAEB-A299A680A7B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8485" y="1654256"/>
            <a:ext cx="3042204" cy="405627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0408BAB-6BE4-7E16-4D92-E717D342C9AA}"/>
              </a:ext>
            </a:extLst>
          </p:cNvPr>
          <p:cNvSpPr txBox="1"/>
          <p:nvPr/>
        </p:nvSpPr>
        <p:spPr>
          <a:xfrm>
            <a:off x="4000513" y="1440116"/>
            <a:ext cx="419097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>
                <a:solidFill>
                  <a:srgbClr val="4A6094"/>
                </a:solidFill>
              </a:rPr>
              <a:t>Year 2022 and 2023 </a:t>
            </a:r>
            <a:r>
              <a:rPr lang="en-US" sz="1600">
                <a:solidFill>
                  <a:srgbClr val="4A6094"/>
                </a:solidFill>
              </a:rPr>
              <a:t>– </a:t>
            </a:r>
            <a:r>
              <a:rPr lang="en-US" sz="1600" b="1">
                <a:solidFill>
                  <a:srgbClr val="4A6094"/>
                </a:solidFill>
              </a:rPr>
              <a:t>16</a:t>
            </a:r>
            <a:r>
              <a:rPr lang="en-US" sz="1600">
                <a:solidFill>
                  <a:srgbClr val="4A6094"/>
                </a:solidFill>
              </a:rPr>
              <a:t> </a:t>
            </a:r>
            <a:r>
              <a:rPr lang="en-US" sz="1600" b="1">
                <a:solidFill>
                  <a:srgbClr val="4A6094"/>
                </a:solidFill>
              </a:rPr>
              <a:t>fields</a:t>
            </a:r>
            <a:r>
              <a:rPr lang="en-US" sz="1600">
                <a:solidFill>
                  <a:srgbClr val="4A6094"/>
                </a:solidFill>
              </a:rPr>
              <a:t>, </a:t>
            </a:r>
            <a:r>
              <a:rPr lang="en-US" sz="1600" b="1">
                <a:solidFill>
                  <a:srgbClr val="4A6094"/>
                </a:solidFill>
              </a:rPr>
              <a:t>8</a:t>
            </a:r>
            <a:r>
              <a:rPr lang="en-US" sz="1600">
                <a:solidFill>
                  <a:srgbClr val="4A6094"/>
                </a:solidFill>
              </a:rPr>
              <a:t> applying </a:t>
            </a:r>
            <a:r>
              <a:rPr lang="en-US" sz="1600" b="1">
                <a:solidFill>
                  <a:srgbClr val="4A6094"/>
                </a:solidFill>
              </a:rPr>
              <a:t>mowing/mulching </a:t>
            </a:r>
            <a:r>
              <a:rPr lang="en-US" sz="1600">
                <a:solidFill>
                  <a:srgbClr val="4A6094"/>
                </a:solidFill>
              </a:rPr>
              <a:t>and </a:t>
            </a:r>
            <a:r>
              <a:rPr lang="en-US" sz="1600" b="1">
                <a:solidFill>
                  <a:srgbClr val="4A6094"/>
                </a:solidFill>
              </a:rPr>
              <a:t>8</a:t>
            </a:r>
            <a:r>
              <a:rPr lang="en-US" sz="1600">
                <a:solidFill>
                  <a:srgbClr val="4A6094"/>
                </a:solidFill>
              </a:rPr>
              <a:t> applying </a:t>
            </a:r>
            <a:r>
              <a:rPr lang="en-US" sz="1600" b="1">
                <a:solidFill>
                  <a:srgbClr val="4A6094"/>
                </a:solidFill>
              </a:rPr>
              <a:t>herbicides, 532 soil samples </a:t>
            </a:r>
          </a:p>
          <a:p>
            <a:pPr algn="ctr"/>
            <a:endParaRPr lang="el-GR" sz="1600">
              <a:solidFill>
                <a:srgbClr val="4A6094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B73216E-0C4C-D861-ACA6-FFB0CBA811D8}"/>
              </a:ext>
            </a:extLst>
          </p:cNvPr>
          <p:cNvSpPr txBox="1"/>
          <p:nvPr/>
        </p:nvSpPr>
        <p:spPr>
          <a:xfrm>
            <a:off x="468046" y="5480407"/>
            <a:ext cx="4190974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>
                <a:solidFill>
                  <a:srgbClr val="4A6094"/>
                </a:solidFill>
              </a:rPr>
              <a:t>Soil Organic Content (SOC) </a:t>
            </a:r>
            <a:r>
              <a:rPr lang="en-US" sz="1400">
                <a:solidFill>
                  <a:srgbClr val="4A6094"/>
                </a:solidFill>
              </a:rPr>
              <a:t>at fields </a:t>
            </a:r>
            <a:r>
              <a:rPr lang="en-US" sz="1400" b="1">
                <a:solidFill>
                  <a:srgbClr val="4A6094"/>
                </a:solidFill>
              </a:rPr>
              <a:t>applying mowing/mulching </a:t>
            </a:r>
            <a:r>
              <a:rPr lang="en-US" sz="1400">
                <a:solidFill>
                  <a:srgbClr val="4A6094"/>
                </a:solidFill>
              </a:rPr>
              <a:t>compared to fields applying </a:t>
            </a:r>
            <a:r>
              <a:rPr lang="en-US" sz="1400" b="1">
                <a:solidFill>
                  <a:srgbClr val="4A6094"/>
                </a:solidFill>
              </a:rPr>
              <a:t>herbicides</a:t>
            </a:r>
            <a:r>
              <a:rPr lang="en-US" sz="1400">
                <a:solidFill>
                  <a:srgbClr val="4A6094"/>
                </a:solidFill>
              </a:rPr>
              <a:t> was found to be </a:t>
            </a:r>
            <a:r>
              <a:rPr lang="en-US" sz="1400" b="1">
                <a:solidFill>
                  <a:srgbClr val="4A6094"/>
                </a:solidFill>
              </a:rPr>
              <a:t>on average</a:t>
            </a:r>
            <a:r>
              <a:rPr lang="en-US" sz="1400">
                <a:solidFill>
                  <a:srgbClr val="4A6094"/>
                </a:solidFill>
              </a:rPr>
              <a:t>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400" b="1">
                <a:solidFill>
                  <a:srgbClr val="4A6094"/>
                </a:solidFill>
              </a:rPr>
              <a:t>1.2% higher </a:t>
            </a:r>
            <a:r>
              <a:rPr lang="en-US" sz="1400">
                <a:solidFill>
                  <a:srgbClr val="4A6094"/>
                </a:solidFill>
              </a:rPr>
              <a:t>at </a:t>
            </a:r>
            <a:r>
              <a:rPr lang="en-US" sz="1400" b="1">
                <a:solidFill>
                  <a:srgbClr val="4A6094"/>
                </a:solidFill>
              </a:rPr>
              <a:t>0-10 cm </a:t>
            </a:r>
            <a:r>
              <a:rPr lang="en-US" sz="1400">
                <a:solidFill>
                  <a:srgbClr val="4A6094"/>
                </a:solidFill>
              </a:rPr>
              <a:t>depth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400" b="1">
                <a:solidFill>
                  <a:srgbClr val="4A6094"/>
                </a:solidFill>
              </a:rPr>
              <a:t>0.6% higher </a:t>
            </a:r>
            <a:r>
              <a:rPr lang="en-US" sz="1400">
                <a:solidFill>
                  <a:srgbClr val="4A6094"/>
                </a:solidFill>
              </a:rPr>
              <a:t>at </a:t>
            </a:r>
            <a:r>
              <a:rPr lang="en-US" sz="1400" b="1">
                <a:solidFill>
                  <a:srgbClr val="4A6094"/>
                </a:solidFill>
              </a:rPr>
              <a:t>10-30 cm </a:t>
            </a:r>
            <a:r>
              <a:rPr lang="en-US" sz="1400">
                <a:solidFill>
                  <a:srgbClr val="4A6094"/>
                </a:solidFill>
              </a:rPr>
              <a:t>depth</a:t>
            </a:r>
            <a:endParaRPr lang="el-GR" sz="1400">
              <a:solidFill>
                <a:srgbClr val="4A6094"/>
              </a:solidFill>
            </a:endParaRP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617AC8F7-CBDD-94E4-5A61-A0ACEBEBF2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0579" y="2304280"/>
            <a:ext cx="2953024" cy="2143601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86E0A990-6D4F-3253-0BDF-3D7E9CE5F9D0}"/>
              </a:ext>
            </a:extLst>
          </p:cNvPr>
          <p:cNvSpPr txBox="1"/>
          <p:nvPr/>
        </p:nvSpPr>
        <p:spPr>
          <a:xfrm rot="16200000">
            <a:off x="-1232891" y="2779395"/>
            <a:ext cx="35095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>
                <a:solidFill>
                  <a:srgbClr val="FF0000"/>
                </a:solidFill>
              </a:rPr>
              <a:t>Field applying herbicides</a:t>
            </a:r>
            <a:endParaRPr lang="el-GR" sz="2400" b="1">
              <a:solidFill>
                <a:srgbClr val="FF0000"/>
              </a:solidFill>
            </a:endParaRPr>
          </a:p>
        </p:txBody>
      </p:sp>
      <p:pic>
        <p:nvPicPr>
          <p:cNvPr id="19" name="Picture 2">
            <a:extLst>
              <a:ext uri="{FF2B5EF4-FFF2-40B4-BE49-F238E27FC236}">
                <a16:creationId xmlns:a16="http://schemas.microsoft.com/office/drawing/2014/main" id="{1DA06B8E-2E8D-0C58-6E43-CA1B58DC7A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9916" y="4553720"/>
            <a:ext cx="3359675" cy="2304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CA9C5A3C-8478-698A-B8C7-EB97B6920BEB}"/>
              </a:ext>
            </a:extLst>
          </p:cNvPr>
          <p:cNvSpPr txBox="1"/>
          <p:nvPr/>
        </p:nvSpPr>
        <p:spPr>
          <a:xfrm>
            <a:off x="8223427" y="5745534"/>
            <a:ext cx="3737739" cy="1015663"/>
          </a:xfrm>
          <a:prstGeom prst="rect">
            <a:avLst/>
          </a:prstGeom>
          <a:solidFill>
            <a:srgbClr val="4472C4">
              <a:lumMod val="75000"/>
            </a:srgbClr>
          </a:solidFill>
          <a:ln>
            <a:noFill/>
          </a:ln>
        </p:spPr>
        <p:txBody>
          <a:bodyPr wrap="square">
            <a:spAutoFit/>
          </a:bodyPr>
          <a:lstStyle>
            <a:defPPr>
              <a:defRPr lang="el-GR"/>
            </a:defPPr>
            <a:lvl1pPr algn="ctr">
              <a:defRPr sz="2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defTabSz="829158"/>
            <a:r>
              <a:rPr lang="en-US" sz="2000" b="1" kern="0">
                <a:solidFill>
                  <a:prstClr val="white"/>
                </a:solidFill>
                <a:latin typeface="Calibri"/>
              </a:rPr>
              <a:t>Increasing soil organic matter though agroecological practices in </a:t>
            </a:r>
            <a:r>
              <a:rPr lang="en-US" sz="2000" b="1" kern="0" err="1">
                <a:solidFill>
                  <a:prstClr val="white"/>
                </a:solidFill>
                <a:latin typeface="Calibri"/>
              </a:rPr>
              <a:t>Pinios</a:t>
            </a:r>
            <a:r>
              <a:rPr lang="en-US" sz="2000" b="1" kern="0">
                <a:solidFill>
                  <a:prstClr val="white"/>
                </a:solidFill>
                <a:latin typeface="Calibri"/>
              </a:rPr>
              <a:t> Hydrologic Observatory</a:t>
            </a:r>
            <a:endParaRPr lang="el-GR" sz="2000" b="1" ker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4A1EF22-B6C2-95A6-8F32-F22E47B05885}"/>
              </a:ext>
            </a:extLst>
          </p:cNvPr>
          <p:cNvSpPr txBox="1"/>
          <p:nvPr/>
        </p:nvSpPr>
        <p:spPr>
          <a:xfrm rot="5400000">
            <a:off x="9761579" y="3297611"/>
            <a:ext cx="43991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>
                <a:solidFill>
                  <a:srgbClr val="00B050"/>
                </a:solidFill>
              </a:rPr>
              <a:t>Field applying mowing/mulching</a:t>
            </a:r>
            <a:endParaRPr lang="el-GR" sz="2400" b="1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90803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64665F-0F79-2F76-B253-DCF758AE58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6B931C-7D58-FE67-7666-A07CD9F94B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954" y="828667"/>
            <a:ext cx="11045707" cy="790583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en-US"/>
              <a:t>From technical potential to real-world implementation</a:t>
            </a:r>
            <a:endParaRPr lang="en-GB"/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8AEC26CA-F32D-F8E8-53FF-F17DC8B4723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73843879"/>
              </p:ext>
            </p:extLst>
          </p:nvPr>
        </p:nvGraphicFramePr>
        <p:xfrm>
          <a:off x="-473581" y="1727716"/>
          <a:ext cx="8797926" cy="52387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A6B1F49D-DC17-AF45-958F-7EF2799B0E31}"/>
              </a:ext>
            </a:extLst>
          </p:cNvPr>
          <p:cNvSpPr txBox="1"/>
          <p:nvPr/>
        </p:nvSpPr>
        <p:spPr>
          <a:xfrm>
            <a:off x="278954" y="1358384"/>
            <a:ext cx="71104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b="1"/>
              <a:t>Moving from "good ideas" to implementation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988851E-2860-D862-79B7-F8D3C168B467}"/>
              </a:ext>
            </a:extLst>
          </p:cNvPr>
          <p:cNvSpPr txBox="1"/>
          <p:nvPr/>
        </p:nvSpPr>
        <p:spPr>
          <a:xfrm>
            <a:off x="7507517" y="2186149"/>
            <a:ext cx="4191898" cy="390876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l-GR" sz="2800" dirty="0"/>
              <a:t>⚠️ </a:t>
            </a:r>
            <a:r>
              <a:rPr lang="el-GR" sz="2000" dirty="0"/>
              <a:t>A </a:t>
            </a:r>
            <a:r>
              <a:rPr lang="en-US" sz="2000" dirty="0"/>
              <a:t>technically effective sponge</a:t>
            </a:r>
            <a:r>
              <a:rPr lang="el-GR" sz="2000" dirty="0"/>
              <a:t> measure </a:t>
            </a:r>
            <a:r>
              <a:rPr lang="en-US" sz="2000" dirty="0"/>
              <a:t>may </a:t>
            </a:r>
            <a:r>
              <a:rPr lang="el-GR" sz="2000" dirty="0"/>
              <a:t>still fail to scale if it does not fit the realities of implement</a:t>
            </a:r>
            <a:r>
              <a:rPr lang="en-US" sz="2000" dirty="0"/>
              <a:t>ation</a:t>
            </a:r>
            <a:r>
              <a:rPr lang="el-GR" sz="2000" dirty="0"/>
              <a:t> and maintain</a:t>
            </a:r>
            <a:r>
              <a:rPr lang="en-US" sz="2000" dirty="0"/>
              <a:t>ance and if it is not </a:t>
            </a:r>
            <a:endParaRPr lang="en-US" sz="2000" b="1" dirty="0"/>
          </a:p>
          <a:p>
            <a:pPr algn="ctr"/>
            <a:r>
              <a:rPr lang="en-US" sz="2000" b="1" dirty="0"/>
              <a:t>owned by the implementer</a:t>
            </a:r>
            <a:endParaRPr lang="en-US" sz="2000" b="1">
              <a:cs typeface="Segoe UI"/>
            </a:endParaRPr>
          </a:p>
          <a:p>
            <a:pPr algn="ctr"/>
            <a:endParaRPr lang="en-US" sz="2000" b="1" dirty="0">
              <a:cs typeface="Segoe UI"/>
            </a:endParaRPr>
          </a:p>
          <a:p>
            <a:pPr algn="ctr"/>
            <a:r>
              <a:rPr lang="en-US" sz="2000" b="1" dirty="0">
                <a:solidFill>
                  <a:srgbClr val="FF0000"/>
                </a:solidFill>
              </a:rPr>
              <a:t>Prioritization-consideration of end-users</a:t>
            </a:r>
            <a:endParaRPr lang="en-US" sz="2000" b="1" dirty="0">
              <a:solidFill>
                <a:srgbClr val="FF0000"/>
              </a:solidFill>
              <a:cs typeface="Segoe UI"/>
            </a:endParaRPr>
          </a:p>
          <a:p>
            <a:pPr algn="ctr"/>
            <a:r>
              <a:rPr lang="en-US" sz="2000" dirty="0">
                <a:solidFill>
                  <a:srgbClr val="FF0000"/>
                </a:solidFill>
                <a:cs typeface="Segoe UI"/>
              </a:rPr>
              <a:t>(Water </a:t>
            </a:r>
            <a:r>
              <a:rPr lang="en-US" sz="2000" dirty="0" err="1">
                <a:solidFill>
                  <a:srgbClr val="FF0000"/>
                </a:solidFill>
                <a:cs typeface="Segoe UI"/>
              </a:rPr>
              <a:t>managers'perspective</a:t>
            </a:r>
            <a:r>
              <a:rPr lang="en-US" sz="2000" dirty="0">
                <a:solidFill>
                  <a:srgbClr val="FF0000"/>
                </a:solidFill>
                <a:cs typeface="Segoe UI"/>
              </a:rPr>
              <a:t> does not necessarily coincides to that of implementers)</a:t>
            </a:r>
          </a:p>
        </p:txBody>
      </p:sp>
    </p:spTree>
    <p:extLst>
      <p:ext uri="{BB962C8B-B14F-4D97-AF65-F5344CB8AC3E}">
        <p14:creationId xmlns:p14="http://schemas.microsoft.com/office/powerpoint/2010/main" val="6871037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2BBFBD-84CE-6967-BB1B-6508EBF069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FCAB02-3F53-9F6D-2AFB-B13693BBA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318" y="1164768"/>
            <a:ext cx="11045707" cy="699143"/>
          </a:xfrm>
          <a:prstGeom prst="rect">
            <a:avLst/>
          </a:prstGeom>
        </p:spPr>
        <p:txBody>
          <a:bodyPr/>
          <a:lstStyle/>
          <a:p>
            <a:r>
              <a:rPr lang="el-GR"/>
              <a:t>Building evidence for impact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B46ADE-D324-6409-C616-1B6C3DAD8E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29931" y="5409943"/>
            <a:ext cx="8778930" cy="699143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US" sz="1800" b="1"/>
              <a:t>The goal: turn implementation into measurable evidence of impact</a:t>
            </a:r>
          </a:p>
          <a:p>
            <a:pPr marL="0" indent="0">
              <a:buNone/>
            </a:pPr>
            <a:r>
              <a:rPr lang="en-US" sz="1800" b="1"/>
              <a:t>Evidence is what allows successful approaches to be transferred and scaled</a:t>
            </a:r>
            <a:endParaRPr lang="el-GR" sz="1800" b="1"/>
          </a:p>
        </p:txBody>
      </p:sp>
      <p:graphicFrame>
        <p:nvGraphicFramePr>
          <p:cNvPr id="4" name="Διάγραμμα 3">
            <a:extLst>
              <a:ext uri="{FF2B5EF4-FFF2-40B4-BE49-F238E27FC236}">
                <a16:creationId xmlns:a16="http://schemas.microsoft.com/office/drawing/2014/main" id="{6A697A6B-C6CB-1AC4-48DD-E1994D051BC7}"/>
              </a:ext>
            </a:extLst>
          </p:cNvPr>
          <p:cNvGraphicFramePr/>
          <p:nvPr/>
        </p:nvGraphicFramePr>
        <p:xfrm>
          <a:off x="1583703" y="1696824"/>
          <a:ext cx="8700939" cy="22530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3A18CE96-6E7F-7F52-9182-630CB150E96A}"/>
              </a:ext>
            </a:extLst>
          </p:cNvPr>
          <p:cNvSpPr txBox="1"/>
          <p:nvPr/>
        </p:nvSpPr>
        <p:spPr>
          <a:xfrm>
            <a:off x="1746315" y="3796706"/>
            <a:ext cx="194899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sz="1600" b="1" err="1">
                <a:latin typeface="Arial" panose="020B0604020202020204" pitchFamily="34" charset="0"/>
                <a:cs typeface="Arial" panose="020B0604020202020204" pitchFamily="34" charset="0"/>
              </a:rPr>
              <a:t>Sponge</a:t>
            </a:r>
            <a:r>
              <a:rPr lang="el-GR" sz="1600" b="1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1600" b="1" err="1">
                <a:latin typeface="Arial" panose="020B0604020202020204" pitchFamily="34" charset="0"/>
                <a:cs typeface="Arial" panose="020B0604020202020204" pitchFamily="34" charset="0"/>
              </a:rPr>
              <a:t>measures</a:t>
            </a:r>
            <a:r>
              <a:rPr lang="el-GR" sz="1600" b="1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1600" b="1" err="1">
                <a:latin typeface="Arial" panose="020B0604020202020204" pitchFamily="34" charset="0"/>
                <a:cs typeface="Arial" panose="020B0604020202020204" pitchFamily="34" charset="0"/>
              </a:rPr>
              <a:t>deployed</a:t>
            </a:r>
            <a:r>
              <a:rPr lang="el-GR" sz="1600" b="1">
                <a:latin typeface="Arial" panose="020B0604020202020204" pitchFamily="34" charset="0"/>
                <a:cs typeface="Arial" panose="020B0604020202020204" pitchFamily="34" charset="0"/>
              </a:rPr>
              <a:t> on the </a:t>
            </a:r>
            <a:r>
              <a:rPr lang="el-GR" sz="1600" b="1" err="1">
                <a:latin typeface="Arial" panose="020B0604020202020204" pitchFamily="34" charset="0"/>
                <a:cs typeface="Arial" panose="020B0604020202020204" pitchFamily="34" charset="0"/>
              </a:rPr>
              <a:t>ground</a:t>
            </a:r>
            <a:endParaRPr lang="el-GR" sz="1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742158A-147D-C85A-038A-8092B76E4F0B}"/>
              </a:ext>
            </a:extLst>
          </p:cNvPr>
          <p:cNvSpPr txBox="1"/>
          <p:nvPr/>
        </p:nvSpPr>
        <p:spPr>
          <a:xfrm>
            <a:off x="4666840" y="3756939"/>
            <a:ext cx="285832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1600" b="1"/>
              <a:t>Four </a:t>
            </a:r>
            <a:r>
              <a:rPr lang="en-US" sz="1600" b="1"/>
              <a:t>dimensions of impact</a:t>
            </a:r>
            <a:endParaRPr lang="el-GR" sz="1600"/>
          </a:p>
          <a:p>
            <a:r>
              <a:rPr lang="el-GR" sz="1600"/>
              <a:t>💧 </a:t>
            </a:r>
            <a:r>
              <a:rPr lang="el-GR" sz="1600" err="1"/>
              <a:t>Water</a:t>
            </a:r>
            <a:r>
              <a:rPr lang="en-US" sz="1600"/>
              <a:t> retention</a:t>
            </a:r>
            <a:br>
              <a:rPr lang="el-GR" sz="1600"/>
            </a:br>
            <a:r>
              <a:rPr lang="el-GR" sz="1600"/>
              <a:t>🧪 </a:t>
            </a:r>
            <a:r>
              <a:rPr lang="el-GR" sz="1600" err="1"/>
              <a:t>Water</a:t>
            </a:r>
            <a:r>
              <a:rPr lang="el-GR" sz="1600"/>
              <a:t> </a:t>
            </a:r>
            <a:r>
              <a:rPr lang="el-GR" sz="1600" err="1"/>
              <a:t>quality</a:t>
            </a:r>
            <a:br>
              <a:rPr lang="el-GR" sz="1600"/>
            </a:br>
            <a:r>
              <a:rPr lang="el-GR" sz="1600"/>
              <a:t>🌱 </a:t>
            </a:r>
            <a:r>
              <a:rPr lang="el-GR" sz="1600" err="1"/>
              <a:t>Biodiversity</a:t>
            </a:r>
            <a:br>
              <a:rPr lang="el-GR" sz="1600"/>
            </a:br>
            <a:r>
              <a:rPr lang="el-GR" sz="1600"/>
              <a:t>👥 </a:t>
            </a:r>
            <a:r>
              <a:rPr lang="el-GR" sz="1600" err="1"/>
              <a:t>Socio-economics</a:t>
            </a:r>
            <a:endParaRPr lang="el-GR" sz="160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CB27F16-BFD8-2451-79FB-32D092CA9AB8}"/>
              </a:ext>
            </a:extLst>
          </p:cNvPr>
          <p:cNvSpPr txBox="1"/>
          <p:nvPr/>
        </p:nvSpPr>
        <p:spPr>
          <a:xfrm>
            <a:off x="7997072" y="3673595"/>
            <a:ext cx="2410905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sz="1600" b="1" err="1">
                <a:latin typeface="Arial" panose="020B0604020202020204" pitchFamily="34" charset="0"/>
                <a:cs typeface="Arial" panose="020B0604020202020204" pitchFamily="34" charset="0"/>
              </a:rPr>
              <a:t>Evidence</a:t>
            </a:r>
            <a:r>
              <a:rPr lang="el-GR" sz="1600" b="1"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el-GR" sz="1600" b="1" err="1">
                <a:latin typeface="Arial" panose="020B0604020202020204" pitchFamily="34" charset="0"/>
                <a:cs typeface="Arial" panose="020B0604020202020204" pitchFamily="34" charset="0"/>
              </a:rPr>
              <a:t>environmental</a:t>
            </a:r>
            <a:r>
              <a:rPr lang="el-GR" sz="1600" b="1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l-GR" sz="1600" b="1" err="1">
                <a:latin typeface="Arial" panose="020B0604020202020204" pitchFamily="34" charset="0"/>
                <a:cs typeface="Arial" panose="020B0604020202020204" pitchFamily="34" charset="0"/>
              </a:rPr>
              <a:t>socio-economic</a:t>
            </a:r>
            <a:r>
              <a:rPr lang="el-GR" sz="1600" b="1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1600" b="1" err="1">
                <a:latin typeface="Arial" panose="020B0604020202020204" pitchFamily="34" charset="0"/>
                <a:cs typeface="Arial" panose="020B0604020202020204" pitchFamily="34" charset="0"/>
              </a:rPr>
              <a:t>impact</a:t>
            </a:r>
            <a:endParaRPr lang="el-GR" sz="1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06732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F5E214-E179-B166-6B36-C7B053AC5B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B9ABC1-B960-3BB3-ED0B-D0F08A919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318" y="1022224"/>
            <a:ext cx="11045707" cy="699143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/>
          <a:p>
            <a:r>
              <a:rPr lang="el-GR" dirty="0" err="1">
                <a:latin typeface="Arial"/>
                <a:cs typeface="Arial"/>
              </a:rPr>
              <a:t>Monitoring</a:t>
            </a:r>
            <a:r>
              <a:rPr lang="el-GR" dirty="0">
                <a:latin typeface="Arial"/>
                <a:cs typeface="Arial"/>
              </a:rPr>
              <a:t> </a:t>
            </a:r>
            <a:r>
              <a:rPr lang="el-GR" dirty="0" err="1">
                <a:latin typeface="Arial"/>
                <a:cs typeface="Arial"/>
              </a:rPr>
              <a:t>resilience</a:t>
            </a:r>
            <a:r>
              <a:rPr lang="el-GR" dirty="0">
                <a:latin typeface="Arial"/>
                <a:cs typeface="Arial"/>
              </a:rPr>
              <a:t> in the </a:t>
            </a:r>
            <a:r>
              <a:rPr lang="el-GR" dirty="0" err="1">
                <a:latin typeface="Arial"/>
                <a:cs typeface="Arial"/>
              </a:rPr>
              <a:t>field</a:t>
            </a:r>
            <a:endParaRPr lang="el-GR">
              <a:latin typeface="Arial"/>
              <a:cs typeface="Arial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315CB11-DD92-7FBE-D9D2-2E8DDEDD2608}"/>
              </a:ext>
            </a:extLst>
          </p:cNvPr>
          <p:cNvSpPr txBox="1"/>
          <p:nvPr/>
        </p:nvSpPr>
        <p:spPr>
          <a:xfrm rot="16200000">
            <a:off x="3790923" y="3052683"/>
            <a:ext cx="10936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/>
              <a:t>SWC (%)</a:t>
            </a:r>
          </a:p>
        </p:txBody>
      </p:sp>
      <p:pic>
        <p:nvPicPr>
          <p:cNvPr id="44" name="Εικόνα 4" descr="Εικόνα που περιέχει κείμενο, στιγμιότυπο οθόνης, γραμματοσειρά, γράφημα&#10;&#10;Το περιεχόμενο που δημιουργείται από ΑΙ μπορεί να μην είναι σωστό.">
            <a:extLst>
              <a:ext uri="{FF2B5EF4-FFF2-40B4-BE49-F238E27FC236}">
                <a16:creationId xmlns:a16="http://schemas.microsoft.com/office/drawing/2014/main" id="{90E14ED3-B12E-3CA6-A807-6D833FD173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034346"/>
            <a:ext cx="3573042" cy="2779219"/>
          </a:xfrm>
          <a:prstGeom prst="rect">
            <a:avLst/>
          </a:prstGeom>
        </p:spPr>
      </p:pic>
      <p:pic>
        <p:nvPicPr>
          <p:cNvPr id="45" name="Εικόνα 39" descr="Εικόνα που περιέχει εξωτερικός χώρος/ύπαιθρος, φυτό, άτομο, φρίσμπι&#10;&#10;Το περιεχόμενο που δημιουργείται από ΑΙ μπορεί να μην είναι σωστό.">
            <a:extLst>
              <a:ext uri="{FF2B5EF4-FFF2-40B4-BE49-F238E27FC236}">
                <a16:creationId xmlns:a16="http://schemas.microsoft.com/office/drawing/2014/main" id="{F26F0BE9-0794-FB9A-D4B8-0DC0C2557E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4085" y="4249242"/>
            <a:ext cx="2981043" cy="2564323"/>
          </a:xfrm>
          <a:prstGeom prst="rect">
            <a:avLst/>
          </a:prstGeom>
        </p:spPr>
      </p:pic>
      <p:pic>
        <p:nvPicPr>
          <p:cNvPr id="47" name="Εικόνα 43">
            <a:extLst>
              <a:ext uri="{FF2B5EF4-FFF2-40B4-BE49-F238E27FC236}">
                <a16:creationId xmlns:a16="http://schemas.microsoft.com/office/drawing/2014/main" id="{19807BA9-8919-2D28-6D25-9C864119606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3042" y="4273806"/>
            <a:ext cx="2981043" cy="2539759"/>
          </a:xfrm>
          <a:prstGeom prst="rect">
            <a:avLst/>
          </a:prstGeom>
        </p:spPr>
      </p:pic>
      <p:pic>
        <p:nvPicPr>
          <p:cNvPr id="49" name="Εικόνα 4">
            <a:extLst>
              <a:ext uri="{FF2B5EF4-FFF2-40B4-BE49-F238E27FC236}">
                <a16:creationId xmlns:a16="http://schemas.microsoft.com/office/drawing/2014/main" id="{26967826-E9B3-7DD0-A3A2-4D0832B3BE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7467" y="2427813"/>
            <a:ext cx="1896243" cy="1572687"/>
          </a:xfrm>
          <a:prstGeom prst="rect">
            <a:avLst/>
          </a:prstGeom>
        </p:spPr>
      </p:pic>
      <p:pic>
        <p:nvPicPr>
          <p:cNvPr id="51" name="Picture 2" descr="Μπορεί να είναι εικόνα 3 άτομα και κείμενο">
            <a:extLst>
              <a:ext uri="{FF2B5EF4-FFF2-40B4-BE49-F238E27FC236}">
                <a16:creationId xmlns:a16="http://schemas.microsoft.com/office/drawing/2014/main" id="{F35BB4EC-932E-E091-9196-B404EBA255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8970" y="2427812"/>
            <a:ext cx="1708975" cy="1572687"/>
          </a:xfrm>
          <a:prstGeom prst="rect">
            <a:avLst/>
          </a:prstGeom>
          <a:effectLst>
            <a:outerShdw blurRad="63500" dist="889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" name="TextBox 52">
            <a:extLst>
              <a:ext uri="{FF2B5EF4-FFF2-40B4-BE49-F238E27FC236}">
                <a16:creationId xmlns:a16="http://schemas.microsoft.com/office/drawing/2014/main" id="{DFF82E57-E371-1C05-DFFE-23DD2485822B}"/>
              </a:ext>
            </a:extLst>
          </p:cNvPr>
          <p:cNvSpPr txBox="1"/>
          <p:nvPr/>
        </p:nvSpPr>
        <p:spPr>
          <a:xfrm>
            <a:off x="287467" y="1640381"/>
            <a:ext cx="3697086" cy="6408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>
                <a:latin typeface="Arial" panose="020B0604020202020204" pitchFamily="34" charset="0"/>
                <a:cs typeface="Arial" panose="020B0604020202020204" pitchFamily="34" charset="0"/>
              </a:rPr>
              <a:t>Sensors installed across the Pinios demonstrator sites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9F3497A6-D82E-81A3-C442-917450181823}"/>
              </a:ext>
            </a:extLst>
          </p:cNvPr>
          <p:cNvSpPr txBox="1"/>
          <p:nvPr/>
        </p:nvSpPr>
        <p:spPr>
          <a:xfrm>
            <a:off x="6018859" y="1925281"/>
            <a:ext cx="46755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>
                <a:latin typeface="Arial" panose="020B0604020202020204" pitchFamily="34" charset="0"/>
                <a:cs typeface="Arial" panose="020B0604020202020204" pitchFamily="34" charset="0"/>
              </a:rPr>
              <a:t>From field measurements to evidence</a:t>
            </a:r>
          </a:p>
        </p:txBody>
      </p:sp>
      <p:sp>
        <p:nvSpPr>
          <p:cNvPr id="58" name="Content Placeholder 2">
            <a:extLst>
              <a:ext uri="{FF2B5EF4-FFF2-40B4-BE49-F238E27FC236}">
                <a16:creationId xmlns:a16="http://schemas.microsoft.com/office/drawing/2014/main" id="{1D1076CC-D378-8F05-0AB4-DCA22FBB1C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15364" y="4427221"/>
            <a:ext cx="2576636" cy="1363503"/>
          </a:xfrm>
          <a:prstGeom prst="rect">
            <a:avLst/>
          </a:prstGeom>
        </p:spPr>
        <p:txBody>
          <a:bodyPr lIns="91440" tIns="45720" rIns="91440" bIns="45720" anchor="t"/>
          <a:lstStyle/>
          <a:p>
            <a:pPr marL="0" indent="0" algn="ctr">
              <a:buNone/>
            </a:pPr>
            <a:r>
              <a:rPr lang="el-GR" sz="1800" b="1" dirty="0" err="1">
                <a:latin typeface="Arial"/>
                <a:cs typeface="Arial"/>
              </a:rPr>
              <a:t>Monitoring</a:t>
            </a:r>
            <a:r>
              <a:rPr lang="el-GR" sz="1800" b="1" dirty="0">
                <a:latin typeface="Arial"/>
                <a:cs typeface="Arial"/>
              </a:rPr>
              <a:t> </a:t>
            </a:r>
            <a:r>
              <a:rPr lang="el-GR" sz="1800" b="1" dirty="0" err="1">
                <a:latin typeface="Arial"/>
                <a:cs typeface="Arial"/>
              </a:rPr>
              <a:t>moves</a:t>
            </a:r>
            <a:r>
              <a:rPr lang="el-GR" sz="1800" b="1" dirty="0">
                <a:latin typeface="Arial"/>
                <a:cs typeface="Arial"/>
              </a:rPr>
              <a:t> </a:t>
            </a:r>
            <a:r>
              <a:rPr lang="el-GR" sz="1800" b="1" dirty="0" err="1">
                <a:latin typeface="Arial"/>
                <a:cs typeface="Arial"/>
              </a:rPr>
              <a:t>us</a:t>
            </a:r>
            <a:r>
              <a:rPr lang="el-GR" sz="1800" b="1" dirty="0">
                <a:latin typeface="Arial"/>
                <a:cs typeface="Arial"/>
              </a:rPr>
              <a:t> </a:t>
            </a:r>
            <a:r>
              <a:rPr lang="el-GR" sz="1800" b="1" dirty="0" err="1">
                <a:latin typeface="Arial"/>
                <a:cs typeface="Arial"/>
              </a:rPr>
              <a:t>from</a:t>
            </a:r>
            <a:r>
              <a:rPr lang="el-GR" sz="1800" b="1" dirty="0">
                <a:latin typeface="Arial"/>
                <a:cs typeface="Arial"/>
              </a:rPr>
              <a:t> ‘</a:t>
            </a:r>
            <a:r>
              <a:rPr lang="el-GR" sz="1800" b="1" dirty="0" err="1">
                <a:latin typeface="Arial"/>
                <a:cs typeface="Arial"/>
              </a:rPr>
              <a:t>implemented</a:t>
            </a:r>
            <a:r>
              <a:rPr lang="el-GR" sz="1800" b="1" dirty="0">
                <a:latin typeface="Arial"/>
                <a:cs typeface="Arial"/>
              </a:rPr>
              <a:t>’ </a:t>
            </a:r>
            <a:r>
              <a:rPr lang="el-GR" sz="1800" b="1" dirty="0" err="1">
                <a:latin typeface="Arial"/>
                <a:cs typeface="Arial"/>
              </a:rPr>
              <a:t>to</a:t>
            </a:r>
            <a:r>
              <a:rPr lang="el-GR" sz="1800" b="1" dirty="0">
                <a:latin typeface="Arial"/>
                <a:cs typeface="Arial"/>
              </a:rPr>
              <a:t> ‘</a:t>
            </a:r>
            <a:r>
              <a:rPr lang="el-GR" sz="1800" b="1" dirty="0" err="1">
                <a:latin typeface="Arial"/>
                <a:cs typeface="Arial"/>
              </a:rPr>
              <a:t>measurable</a:t>
            </a:r>
            <a:r>
              <a:rPr lang="el-GR" sz="1800" b="1" dirty="0">
                <a:latin typeface="Arial"/>
                <a:cs typeface="Arial"/>
              </a:rPr>
              <a:t> </a:t>
            </a:r>
            <a:r>
              <a:rPr lang="el-GR" sz="1800" b="1" dirty="0" err="1">
                <a:latin typeface="Arial"/>
                <a:cs typeface="Arial"/>
              </a:rPr>
              <a:t>effect</a:t>
            </a:r>
            <a:r>
              <a:rPr lang="el-GR" sz="1800" b="1" dirty="0">
                <a:latin typeface="Arial"/>
                <a:cs typeface="Arial"/>
              </a:rPr>
              <a:t>’</a:t>
            </a:r>
          </a:p>
          <a:p>
            <a:pPr marL="0" indent="0" algn="ctr">
              <a:buNone/>
            </a:pPr>
            <a:r>
              <a:rPr lang="el-GR" sz="1800" b="1" dirty="0">
                <a:latin typeface="Arial"/>
                <a:cs typeface="Arial"/>
              </a:rPr>
              <a:t>&amp;</a:t>
            </a:r>
          </a:p>
          <a:p>
            <a:pPr marL="0" indent="0" algn="ctr">
              <a:buNone/>
            </a:pPr>
            <a:r>
              <a:rPr lang="el-GR" sz="1800" b="1" dirty="0" err="1">
                <a:latin typeface="Arial"/>
                <a:cs typeface="Arial"/>
              </a:rPr>
              <a:t>Feed</a:t>
            </a:r>
            <a:r>
              <a:rPr lang="el-GR" sz="1800" b="1" dirty="0">
                <a:latin typeface="Arial"/>
                <a:cs typeface="Arial"/>
              </a:rPr>
              <a:t> </a:t>
            </a:r>
            <a:r>
              <a:rPr lang="el-GR" sz="1800" b="1" dirty="0" err="1">
                <a:latin typeface="Arial"/>
                <a:cs typeface="Arial"/>
              </a:rPr>
              <a:t>self-assessment</a:t>
            </a:r>
            <a:r>
              <a:rPr lang="el-GR" sz="1800" b="1" dirty="0">
                <a:latin typeface="Arial"/>
                <a:cs typeface="Arial"/>
              </a:rPr>
              <a:t> </a:t>
            </a:r>
            <a:r>
              <a:rPr lang="el-GR" sz="1800" b="1" dirty="0" err="1">
                <a:latin typeface="Arial"/>
                <a:cs typeface="Arial"/>
              </a:rPr>
              <a:t>tools</a:t>
            </a:r>
            <a:r>
              <a:rPr lang="el-GR" sz="1800" b="1" dirty="0">
                <a:latin typeface="Arial"/>
                <a:cs typeface="Arial"/>
              </a:rPr>
              <a:t> </a:t>
            </a:r>
            <a:r>
              <a:rPr lang="el-GR" sz="1800" b="1" dirty="0" err="1">
                <a:latin typeface="Arial"/>
                <a:cs typeface="Arial"/>
              </a:rPr>
              <a:t>that</a:t>
            </a:r>
            <a:r>
              <a:rPr lang="el-GR" sz="1800" b="1" dirty="0">
                <a:latin typeface="Arial"/>
                <a:cs typeface="Arial"/>
              </a:rPr>
              <a:t> </a:t>
            </a:r>
            <a:r>
              <a:rPr lang="el-GR" sz="1800" b="1" dirty="0" err="1">
                <a:latin typeface="Arial"/>
                <a:cs typeface="Arial"/>
              </a:rPr>
              <a:t>promote</a:t>
            </a:r>
            <a:r>
              <a:rPr lang="el-GR" sz="1800" b="1" dirty="0">
                <a:latin typeface="Arial"/>
                <a:cs typeface="Arial"/>
              </a:rPr>
              <a:t> </a:t>
            </a:r>
            <a:r>
              <a:rPr lang="el-GR" sz="1800" b="1" dirty="0" err="1">
                <a:latin typeface="Arial"/>
                <a:cs typeface="Arial"/>
              </a:rPr>
              <a:t>ownership</a:t>
            </a:r>
          </a:p>
        </p:txBody>
      </p:sp>
      <p:grpSp>
        <p:nvGrpSpPr>
          <p:cNvPr id="4" name="Ομάδα 3">
            <a:extLst>
              <a:ext uri="{FF2B5EF4-FFF2-40B4-BE49-F238E27FC236}">
                <a16:creationId xmlns:a16="http://schemas.microsoft.com/office/drawing/2014/main" id="{3AFD08FA-1324-D5BE-EDDE-3A3E7C6918D9}"/>
              </a:ext>
            </a:extLst>
          </p:cNvPr>
          <p:cNvGrpSpPr/>
          <p:nvPr/>
        </p:nvGrpSpPr>
        <p:grpSpPr>
          <a:xfrm>
            <a:off x="4386812" y="2431266"/>
            <a:ext cx="7805188" cy="1904400"/>
            <a:chOff x="4386812" y="2431266"/>
            <a:chExt cx="7805188" cy="1904400"/>
          </a:xfrm>
        </p:grpSpPr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D2592E1E-CC74-B62B-1276-68B2DA871C46}"/>
                </a:ext>
              </a:extLst>
            </p:cNvPr>
            <p:cNvGrpSpPr/>
            <p:nvPr/>
          </p:nvGrpSpPr>
          <p:grpSpPr>
            <a:xfrm>
              <a:off x="4386812" y="2431266"/>
              <a:ext cx="7805188" cy="1904400"/>
              <a:chOff x="415199" y="424940"/>
              <a:chExt cx="11361600" cy="1904400"/>
            </a:xfrm>
          </p:grpSpPr>
          <p:sp>
            <p:nvSpPr>
              <p:cNvPr id="38" name="Ορθογώνιο 44">
                <a:extLst>
                  <a:ext uri="{FF2B5EF4-FFF2-40B4-BE49-F238E27FC236}">
                    <a16:creationId xmlns:a16="http://schemas.microsoft.com/office/drawing/2014/main" id="{800FB0BB-2A71-D44E-0854-038FD9C14D4A}"/>
                  </a:ext>
                </a:extLst>
              </p:cNvPr>
              <p:cNvSpPr/>
              <p:nvPr/>
            </p:nvSpPr>
            <p:spPr>
              <a:xfrm>
                <a:off x="727710" y="1819372"/>
                <a:ext cx="10932293" cy="384913"/>
              </a:xfrm>
              <a:prstGeom prst="rect">
                <a:avLst/>
              </a:prstGeom>
              <a:gradFill flip="none" rotWithShape="1">
                <a:gsLst>
                  <a:gs pos="2000">
                    <a:srgbClr val="FF0000">
                      <a:alpha val="70000"/>
                    </a:srgbClr>
                  </a:gs>
                  <a:gs pos="50000">
                    <a:srgbClr val="FF0000">
                      <a:alpha val="41000"/>
                    </a:srgbClr>
                  </a:gs>
                  <a:gs pos="100000">
                    <a:srgbClr val="FF0000">
                      <a:alpha val="23000"/>
                    </a:srgbClr>
                  </a:gs>
                </a:gsLst>
                <a:lin ang="5400000" scaled="1"/>
                <a:tileRect/>
              </a:gra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l-GR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9" name="Ορθογώνιο 46">
                <a:extLst>
                  <a:ext uri="{FF2B5EF4-FFF2-40B4-BE49-F238E27FC236}">
                    <a16:creationId xmlns:a16="http://schemas.microsoft.com/office/drawing/2014/main" id="{35860205-3F07-A1A5-8343-A803E9FE427D}"/>
                  </a:ext>
                </a:extLst>
              </p:cNvPr>
              <p:cNvSpPr/>
              <p:nvPr/>
            </p:nvSpPr>
            <p:spPr>
              <a:xfrm>
                <a:off x="727710" y="1503082"/>
                <a:ext cx="10932293" cy="316287"/>
              </a:xfrm>
              <a:prstGeom prst="rect">
                <a:avLst/>
              </a:prstGeom>
              <a:gradFill flip="none" rotWithShape="1">
                <a:gsLst>
                  <a:gs pos="2000">
                    <a:srgbClr val="FFFF00">
                      <a:alpha val="38000"/>
                    </a:srgbClr>
                  </a:gs>
                  <a:gs pos="50000">
                    <a:srgbClr val="FFFF00">
                      <a:alpha val="44000"/>
                    </a:srgbClr>
                  </a:gs>
                  <a:gs pos="100000">
                    <a:srgbClr val="FFFF00">
                      <a:alpha val="0"/>
                    </a:srgbClr>
                  </a:gs>
                </a:gsLst>
                <a:lin ang="5400000" scaled="1"/>
                <a:tileRect/>
              </a:gra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l-GR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40" name="Ορθογώνιο 48">
                <a:extLst>
                  <a:ext uri="{FF2B5EF4-FFF2-40B4-BE49-F238E27FC236}">
                    <a16:creationId xmlns:a16="http://schemas.microsoft.com/office/drawing/2014/main" id="{FE1306BA-107D-7BDD-7403-43F1A3184C9A}"/>
                  </a:ext>
                </a:extLst>
              </p:cNvPr>
              <p:cNvSpPr/>
              <p:nvPr/>
            </p:nvSpPr>
            <p:spPr>
              <a:xfrm>
                <a:off x="727710" y="1125328"/>
                <a:ext cx="10932293" cy="316287"/>
              </a:xfrm>
              <a:prstGeom prst="rect">
                <a:avLst/>
              </a:prstGeom>
              <a:gradFill flip="none" rotWithShape="1">
                <a:gsLst>
                  <a:gs pos="1000">
                    <a:srgbClr val="4EA72E">
                      <a:lumMod val="60000"/>
                      <a:lumOff val="40000"/>
                      <a:shade val="30000"/>
                      <a:satMod val="115000"/>
                      <a:alpha val="47000"/>
                    </a:srgbClr>
                  </a:gs>
                  <a:gs pos="50000">
                    <a:srgbClr val="4EA72E">
                      <a:lumMod val="60000"/>
                      <a:lumOff val="40000"/>
                      <a:shade val="67500"/>
                      <a:satMod val="115000"/>
                      <a:alpha val="52000"/>
                    </a:srgbClr>
                  </a:gs>
                  <a:gs pos="100000">
                    <a:srgbClr val="4EA72E">
                      <a:lumMod val="60000"/>
                      <a:lumOff val="40000"/>
                      <a:shade val="100000"/>
                      <a:satMod val="115000"/>
                      <a:alpha val="40000"/>
                    </a:srgbClr>
                  </a:gs>
                </a:gsLst>
                <a:lin ang="5400000" scaled="1"/>
                <a:tileRect/>
              </a:gra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l-GR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41" name="Ορθογώνιο 50">
                <a:extLst>
                  <a:ext uri="{FF2B5EF4-FFF2-40B4-BE49-F238E27FC236}">
                    <a16:creationId xmlns:a16="http://schemas.microsoft.com/office/drawing/2014/main" id="{10B40ED8-8886-1040-6F58-E5C7CADE3B43}"/>
                  </a:ext>
                </a:extLst>
              </p:cNvPr>
              <p:cNvSpPr/>
              <p:nvPr/>
            </p:nvSpPr>
            <p:spPr>
              <a:xfrm>
                <a:off x="727710" y="524786"/>
                <a:ext cx="10932293" cy="565533"/>
              </a:xfrm>
              <a:prstGeom prst="rect">
                <a:avLst/>
              </a:prstGeom>
              <a:gradFill flip="none" rotWithShape="1">
                <a:gsLst>
                  <a:gs pos="2000">
                    <a:srgbClr val="0E2841">
                      <a:lumMod val="75000"/>
                      <a:lumOff val="25000"/>
                      <a:alpha val="45000"/>
                    </a:srgbClr>
                  </a:gs>
                  <a:gs pos="50000">
                    <a:srgbClr val="0E2841">
                      <a:lumMod val="25000"/>
                      <a:lumOff val="75000"/>
                      <a:alpha val="52000"/>
                    </a:srgbClr>
                  </a:gs>
                  <a:gs pos="100000">
                    <a:srgbClr val="0E2841">
                      <a:lumMod val="10000"/>
                      <a:lumOff val="90000"/>
                      <a:alpha val="46000"/>
                    </a:srgbClr>
                  </a:gs>
                </a:gsLst>
                <a:lin ang="5400000" scaled="1"/>
                <a:tileRect/>
              </a:gra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l-GR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graphicFrame>
            <p:nvGraphicFramePr>
              <p:cNvPr id="42" name="Chart 41">
                <a:extLst>
                  <a:ext uri="{FF2B5EF4-FFF2-40B4-BE49-F238E27FC236}">
                    <a16:creationId xmlns:a16="http://schemas.microsoft.com/office/drawing/2014/main" id="{E04AF8DB-B169-4D22-797E-6BB75D53C616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2435667340"/>
                  </p:ext>
                </p:extLst>
              </p:nvPr>
            </p:nvGraphicFramePr>
            <p:xfrm>
              <a:off x="415199" y="424940"/>
              <a:ext cx="11361600" cy="190440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7"/>
              </a:graphicData>
            </a:graphic>
          </p:graphicFrame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AED9D6B7-0E00-B93F-3A6B-B717EA303F07}"/>
                  </a:ext>
                </a:extLst>
              </p:cNvPr>
              <p:cNvSpPr txBox="1"/>
              <p:nvPr/>
            </p:nvSpPr>
            <p:spPr>
              <a:xfrm>
                <a:off x="3910816" y="524783"/>
                <a:ext cx="5282921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500" b="1">
                    <a:solidFill>
                      <a:srgbClr val="002060"/>
                    </a:solidFill>
                  </a:rPr>
                  <a:t>Soil water content – depth 0,1</a:t>
                </a:r>
                <a:r>
                  <a:rPr lang="el-GR" sz="1500" b="1">
                    <a:solidFill>
                      <a:srgbClr val="002060"/>
                    </a:solidFill>
                  </a:rPr>
                  <a:t>5</a:t>
                </a:r>
                <a:r>
                  <a:rPr lang="en-US" sz="1500" b="1">
                    <a:solidFill>
                      <a:srgbClr val="002060"/>
                    </a:solidFill>
                  </a:rPr>
                  <a:t>m</a:t>
                </a:r>
              </a:p>
            </p:txBody>
          </p:sp>
        </p:grpSp>
        <p:sp>
          <p:nvSpPr>
            <p:cNvPr id="3" name="Ορθογώνιο 2">
              <a:extLst>
                <a:ext uri="{FF2B5EF4-FFF2-40B4-BE49-F238E27FC236}">
                  <a16:creationId xmlns:a16="http://schemas.microsoft.com/office/drawing/2014/main" id="{F8B9D468-1068-1449-CABD-846F74926618}"/>
                </a:ext>
              </a:extLst>
            </p:cNvPr>
            <p:cNvSpPr/>
            <p:nvPr/>
          </p:nvSpPr>
          <p:spPr>
            <a:xfrm>
              <a:off x="4472835" y="4002856"/>
              <a:ext cx="7634504" cy="23414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/>
            </a:p>
          </p:txBody>
        </p:sp>
      </p:grpSp>
    </p:spTree>
    <p:extLst>
      <p:ext uri="{BB962C8B-B14F-4D97-AF65-F5344CB8AC3E}">
        <p14:creationId xmlns:p14="http://schemas.microsoft.com/office/powerpoint/2010/main" val="14680757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89371A-753E-9A68-2179-97FD98D94C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B04669-3AB4-3EDA-8060-CA208FF5A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922" y="925573"/>
            <a:ext cx="11045707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What are we learning?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3772D6-14D4-1CAE-4B49-10B0BEA545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76483" y="3007741"/>
            <a:ext cx="4278871" cy="2171327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el-GR" sz="1800"/>
              <a:t>The </a:t>
            </a:r>
            <a:r>
              <a:rPr lang="el-GR" sz="1800" err="1"/>
              <a:t>measure</a:t>
            </a:r>
            <a:r>
              <a:rPr lang="el-GR" sz="1800"/>
              <a:t> </a:t>
            </a:r>
            <a:r>
              <a:rPr lang="el-GR" sz="1800" err="1"/>
              <a:t>is</a:t>
            </a:r>
            <a:r>
              <a:rPr lang="el-GR" sz="1800"/>
              <a:t> </a:t>
            </a:r>
            <a:r>
              <a:rPr lang="el-GR" sz="1800" err="1"/>
              <a:t>only</a:t>
            </a:r>
            <a:r>
              <a:rPr lang="el-GR" sz="1800"/>
              <a:t> </a:t>
            </a:r>
            <a:r>
              <a:rPr lang="el-GR" sz="1800" err="1"/>
              <a:t>part</a:t>
            </a:r>
            <a:r>
              <a:rPr lang="el-GR" sz="1800"/>
              <a:t> of the </a:t>
            </a:r>
            <a:r>
              <a:rPr lang="el-GR" sz="1800" err="1"/>
              <a:t>solution</a:t>
            </a:r>
            <a:r>
              <a:rPr lang="en-US" sz="1800"/>
              <a:t>…</a:t>
            </a:r>
            <a:endParaRPr lang="el-GR" sz="1800"/>
          </a:p>
          <a:p>
            <a:pPr marL="0" indent="0" algn="ctr">
              <a:buNone/>
            </a:pPr>
            <a:r>
              <a:rPr lang="el-GR" sz="1800" err="1"/>
              <a:t>Successful</a:t>
            </a:r>
            <a:r>
              <a:rPr lang="el-GR" sz="1800"/>
              <a:t> </a:t>
            </a:r>
            <a:r>
              <a:rPr lang="el-GR" sz="1800" err="1"/>
              <a:t>implementation</a:t>
            </a:r>
            <a:r>
              <a:rPr lang="el-GR" sz="1800"/>
              <a:t> </a:t>
            </a:r>
            <a:r>
              <a:rPr lang="el-GR" sz="1800" err="1"/>
              <a:t>requires</a:t>
            </a:r>
            <a:r>
              <a:rPr lang="el-GR" sz="1800"/>
              <a:t>:</a:t>
            </a:r>
            <a:br>
              <a:rPr lang="el-GR" sz="1800"/>
            </a:br>
            <a:r>
              <a:rPr lang="en-US" sz="1800">
                <a:solidFill>
                  <a:schemeClr val="accent6"/>
                </a:solidFill>
              </a:rPr>
              <a:t>C</a:t>
            </a:r>
            <a:r>
              <a:rPr lang="el-GR" sz="1800" err="1">
                <a:solidFill>
                  <a:schemeClr val="accent6"/>
                </a:solidFill>
              </a:rPr>
              <a:t>ontext</a:t>
            </a:r>
            <a:r>
              <a:rPr lang="el-GR" sz="1800">
                <a:solidFill>
                  <a:schemeClr val="accent6"/>
                </a:solidFill>
              </a:rPr>
              <a:t> </a:t>
            </a:r>
            <a:r>
              <a:rPr lang="el-GR" sz="1800"/>
              <a:t>• </a:t>
            </a:r>
            <a:r>
              <a:rPr lang="en-US" sz="1800">
                <a:solidFill>
                  <a:srgbClr val="00B050"/>
                </a:solidFill>
              </a:rPr>
              <a:t>People</a:t>
            </a:r>
            <a:r>
              <a:rPr lang="el-GR" sz="1800"/>
              <a:t> • </a:t>
            </a:r>
            <a:r>
              <a:rPr lang="el-GR" sz="1800" err="1">
                <a:solidFill>
                  <a:srgbClr val="0070C0"/>
                </a:solidFill>
              </a:rPr>
              <a:t>Incentives</a:t>
            </a:r>
            <a:r>
              <a:rPr lang="el-GR" sz="1800"/>
              <a:t> • </a:t>
            </a:r>
            <a:r>
              <a:rPr lang="el-GR" sz="1800" err="1">
                <a:solidFill>
                  <a:schemeClr val="accent5"/>
                </a:solidFill>
              </a:rPr>
              <a:t>Evidence</a:t>
            </a:r>
            <a:endParaRPr lang="el-GR" sz="1800">
              <a:solidFill>
                <a:schemeClr val="accent5"/>
              </a:solidFill>
            </a:endParaRPr>
          </a:p>
          <a:p>
            <a:pPr marL="0" indent="0" algn="ctr">
              <a:buNone/>
            </a:pPr>
            <a:r>
              <a:rPr lang="en-US" sz="1800" b="1" u="sng"/>
              <a:t>Scaling</a:t>
            </a:r>
            <a:r>
              <a:rPr lang="en-US" sz="1800"/>
              <a:t> means replicating the conditions for success, not simply replicating the measure…</a:t>
            </a:r>
            <a:endParaRPr lang="el-GR" sz="1800"/>
          </a:p>
        </p:txBody>
      </p:sp>
      <p:graphicFrame>
        <p:nvGraphicFramePr>
          <p:cNvPr id="6" name="Διάγραμμα 5">
            <a:extLst>
              <a:ext uri="{FF2B5EF4-FFF2-40B4-BE49-F238E27FC236}">
                <a16:creationId xmlns:a16="http://schemas.microsoft.com/office/drawing/2014/main" id="{96477865-B498-4807-CA3B-23123D0E695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93118374"/>
              </p:ext>
            </p:extLst>
          </p:nvPr>
        </p:nvGraphicFramePr>
        <p:xfrm>
          <a:off x="-640903" y="2040530"/>
          <a:ext cx="9215110" cy="44451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CF3665D1-6516-5C1A-9079-94B9C8890B0E}"/>
              </a:ext>
            </a:extLst>
          </p:cNvPr>
          <p:cNvSpPr txBox="1"/>
          <p:nvPr/>
        </p:nvSpPr>
        <p:spPr>
          <a:xfrm>
            <a:off x="411922" y="1470229"/>
            <a:ext cx="710946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l-GR" sz="2000" b="1" err="1">
                <a:latin typeface="Arial" panose="020B0604020202020204" pitchFamily="34" charset="0"/>
                <a:cs typeface="Arial" panose="020B0604020202020204" pitchFamily="34" charset="0"/>
              </a:rPr>
              <a:t>Early</a:t>
            </a:r>
            <a:r>
              <a:rPr lang="el-GR" sz="2000" b="1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2000" b="1" err="1">
                <a:latin typeface="Arial" panose="020B0604020202020204" pitchFamily="34" charset="0"/>
                <a:cs typeface="Arial" panose="020B0604020202020204" pitchFamily="34" charset="0"/>
              </a:rPr>
              <a:t>lessons</a:t>
            </a:r>
            <a:r>
              <a:rPr lang="el-GR" sz="2000" b="1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2000" b="1" err="1">
                <a:latin typeface="Arial" panose="020B0604020202020204" pitchFamily="34" charset="0"/>
                <a:cs typeface="Arial" panose="020B0604020202020204" pitchFamily="34" charset="0"/>
              </a:rPr>
              <a:t>from</a:t>
            </a:r>
            <a:r>
              <a:rPr lang="el-GR" sz="2000" b="1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2000" b="1" err="1">
                <a:latin typeface="Arial" panose="020B0604020202020204" pitchFamily="34" charset="0"/>
                <a:cs typeface="Arial" panose="020B0604020202020204" pitchFamily="34" charset="0"/>
              </a:rPr>
              <a:t>implementation</a:t>
            </a:r>
            <a:r>
              <a:rPr lang="en-US" sz="2000" b="1"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endParaRPr lang="el-GR" sz="20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23763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C0C1DA-DDCB-85CF-D578-04AE9CB1B6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95914A-73BB-4654-03ED-9BB1A6CDD0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421" y="736365"/>
            <a:ext cx="11045707" cy="699143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/>
          <a:p>
            <a:r>
              <a:rPr lang="en-US">
                <a:latin typeface="Arial"/>
                <a:cs typeface="Arial"/>
              </a:rPr>
              <a:t>Work closely with stakeholders</a:t>
            </a:r>
            <a:endParaRPr lang="en-GB">
              <a:latin typeface="Arial"/>
              <a:cs typeface="Arial"/>
            </a:endParaRPr>
          </a:p>
        </p:txBody>
      </p:sp>
      <p:pic>
        <p:nvPicPr>
          <p:cNvPr id="6" name="Picture 38">
            <a:extLst>
              <a:ext uri="{FF2B5EF4-FFF2-40B4-BE49-F238E27FC236}">
                <a16:creationId xmlns:a16="http://schemas.microsoft.com/office/drawing/2014/main" id="{300856CC-A362-732E-E2B9-D93B386345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9028" y="1215738"/>
            <a:ext cx="2468918" cy="1848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4975BA3-D152-1CBC-5F9C-4354208E89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2519" y="1084635"/>
            <a:ext cx="2317266" cy="1457010"/>
          </a:xfrm>
          <a:prstGeom prst="rect">
            <a:avLst/>
          </a:prstGeom>
        </p:spPr>
      </p:pic>
      <p:pic>
        <p:nvPicPr>
          <p:cNvPr id="9" name="Picture 28" descr="Εικόνα που περιέχει εξωτερικός χώρος/ύπαιθρος, ρουχισμός, άτομο, πεζοπορία&#10;&#10;Περιγραφή που δημιουργήθηκε αυτόματα">
            <a:extLst>
              <a:ext uri="{FF2B5EF4-FFF2-40B4-BE49-F238E27FC236}">
                <a16:creationId xmlns:a16="http://schemas.microsoft.com/office/drawing/2014/main" id="{FF9F3905-2DC3-94CF-5B49-939EC99ABF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2250" y="4811573"/>
            <a:ext cx="1533173" cy="193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2">
            <a:extLst>
              <a:ext uri="{FF2B5EF4-FFF2-40B4-BE49-F238E27FC236}">
                <a16:creationId xmlns:a16="http://schemas.microsoft.com/office/drawing/2014/main" id="{34B517E1-338D-20A1-0689-94C46B8C2D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85" y="3682440"/>
            <a:ext cx="2995185" cy="2242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Θέση περιεχομένου 4" descr="Εικόνα που περιέχει ρουχισμός, άνδρας, άτομο, παπούτσια&#10;&#10;Το περιεχόμενο που δημιουργείται από τεχνολογία AI ενδέχεται να είναι εσφαλμένο.">
            <a:extLst>
              <a:ext uri="{FF2B5EF4-FFF2-40B4-BE49-F238E27FC236}">
                <a16:creationId xmlns:a16="http://schemas.microsoft.com/office/drawing/2014/main" id="{6C58A526-77AC-A89B-13DA-02C875EB22A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32" y="1315007"/>
            <a:ext cx="4427590" cy="2293727"/>
          </a:xfrm>
          <a:prstGeom prst="rect">
            <a:avLst/>
          </a:prstGeom>
        </p:spPr>
      </p:pic>
      <p:grpSp>
        <p:nvGrpSpPr>
          <p:cNvPr id="12" name="Diagram1">
            <a:extLst>
              <a:ext uri="{FF2B5EF4-FFF2-40B4-BE49-F238E27FC236}">
                <a16:creationId xmlns:a16="http://schemas.microsoft.com/office/drawing/2014/main" id="{E37EF507-0834-3D4B-F04D-3B775B0AE62F}"/>
              </a:ext>
            </a:extLst>
          </p:cNvPr>
          <p:cNvGrpSpPr/>
          <p:nvPr/>
        </p:nvGrpSpPr>
        <p:grpSpPr>
          <a:xfrm>
            <a:off x="507830" y="1557759"/>
            <a:ext cx="10513080" cy="5300241"/>
            <a:chOff x="501480" y="1559880"/>
            <a:chExt cx="10513080" cy="5300241"/>
          </a:xfrm>
        </p:grpSpPr>
        <p:sp>
          <p:nvSpPr>
            <p:cNvPr id="13" name="Rechteck 128">
              <a:extLst>
                <a:ext uri="{FF2B5EF4-FFF2-40B4-BE49-F238E27FC236}">
                  <a16:creationId xmlns:a16="http://schemas.microsoft.com/office/drawing/2014/main" id="{098F5E75-7851-12B3-145B-5CDDA55B86DA}"/>
                </a:ext>
              </a:extLst>
            </p:cNvPr>
            <p:cNvSpPr/>
            <p:nvPr/>
          </p:nvSpPr>
          <p:spPr>
            <a:xfrm>
              <a:off x="501480" y="1559880"/>
              <a:ext cx="10513080" cy="484488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de-DE" sz="1800" b="0" u="none" strike="noStrike">
                <a:ln>
                  <a:solidFill>
                    <a:srgbClr val="000000"/>
                  </a:solidFill>
                </a:ln>
                <a:solidFill>
                  <a:srgbClr val="FFFFFF"/>
                </a:solidFill>
                <a:effectLst/>
                <a:uFillTx/>
                <a:latin typeface="raleway"/>
              </a:endParaRPr>
            </a:p>
          </p:txBody>
        </p:sp>
        <p:sp>
          <p:nvSpPr>
            <p:cNvPr id="14" name="Form 129">
              <a:extLst>
                <a:ext uri="{FF2B5EF4-FFF2-40B4-BE49-F238E27FC236}">
                  <a16:creationId xmlns:a16="http://schemas.microsoft.com/office/drawing/2014/main" id="{BAA4E388-A4DC-2A79-C188-E8E861AB8AC6}"/>
                </a:ext>
              </a:extLst>
            </p:cNvPr>
            <p:cNvSpPr/>
            <p:nvPr/>
          </p:nvSpPr>
          <p:spPr>
            <a:xfrm>
              <a:off x="1888445" y="2014881"/>
              <a:ext cx="7752960" cy="4845240"/>
            </a:xfrm>
            <a:prstGeom prst="swooshArrow">
              <a:avLst>
                <a:gd name="adj1" fmla="val 25000"/>
                <a:gd name="adj2" fmla="val 25000"/>
              </a:avLst>
            </a:prstGeom>
            <a:solidFill>
              <a:schemeClr val="accent1">
                <a:tint val="40000"/>
                <a:hueOff val="0"/>
                <a:satOff val="0"/>
                <a:lumOff val="0"/>
                <a:alphaOff val="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de-DE" sz="1800" b="0" u="none" strike="noStrike">
                <a:ln>
                  <a:solidFill>
                    <a:srgbClr val="000000"/>
                  </a:solidFill>
                </a:ln>
                <a:solidFill>
                  <a:srgbClr val="FFFFFF"/>
                </a:solidFill>
                <a:effectLst/>
                <a:uFillTx/>
                <a:latin typeface="raleway"/>
              </a:endParaRPr>
            </a:p>
          </p:txBody>
        </p:sp>
        <p:sp>
          <p:nvSpPr>
            <p:cNvPr id="15" name="Ellipse 132">
              <a:extLst>
                <a:ext uri="{FF2B5EF4-FFF2-40B4-BE49-F238E27FC236}">
                  <a16:creationId xmlns:a16="http://schemas.microsoft.com/office/drawing/2014/main" id="{EE9333A9-D079-25BE-673C-B3E8E7189849}"/>
                </a:ext>
              </a:extLst>
            </p:cNvPr>
            <p:cNvSpPr/>
            <p:nvPr/>
          </p:nvSpPr>
          <p:spPr>
            <a:xfrm>
              <a:off x="3454898" y="4904576"/>
              <a:ext cx="278280" cy="278280"/>
            </a:xfrm>
            <a:prstGeom prst="ellipse">
              <a:avLst/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0">
              <a:noFill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de-DE" sz="1800" b="0" u="none" strike="noStrike">
                <a:ln>
                  <a:solidFill>
                    <a:srgbClr val="000000"/>
                  </a:solidFill>
                </a:ln>
                <a:solidFill>
                  <a:srgbClr val="FFFFFF"/>
                </a:solidFill>
                <a:effectLst/>
                <a:uFillTx/>
                <a:latin typeface="raleway"/>
              </a:endParaRPr>
            </a:p>
          </p:txBody>
        </p:sp>
        <p:sp>
          <p:nvSpPr>
            <p:cNvPr id="16" name="Ellipse 134">
              <a:extLst>
                <a:ext uri="{FF2B5EF4-FFF2-40B4-BE49-F238E27FC236}">
                  <a16:creationId xmlns:a16="http://schemas.microsoft.com/office/drawing/2014/main" id="{0B027291-EB87-E5EC-0FAD-B7633DF89650}"/>
                </a:ext>
              </a:extLst>
            </p:cNvPr>
            <p:cNvSpPr/>
            <p:nvPr/>
          </p:nvSpPr>
          <p:spPr>
            <a:xfrm>
              <a:off x="4642781" y="4132518"/>
              <a:ext cx="371520" cy="371520"/>
            </a:xfrm>
            <a:prstGeom prst="ellipse">
              <a:avLst/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0">
              <a:noFill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de-DE" sz="1800" b="0" u="none" strike="noStrike">
                <a:ln>
                  <a:solidFill>
                    <a:srgbClr val="000000"/>
                  </a:solidFill>
                </a:ln>
                <a:solidFill>
                  <a:srgbClr val="FFFFFF"/>
                </a:solidFill>
                <a:effectLst/>
                <a:uFillTx/>
                <a:latin typeface="raleway"/>
              </a:endParaRPr>
            </a:p>
          </p:txBody>
        </p:sp>
        <p:sp>
          <p:nvSpPr>
            <p:cNvPr id="17" name="Ellipse 136">
              <a:extLst>
                <a:ext uri="{FF2B5EF4-FFF2-40B4-BE49-F238E27FC236}">
                  <a16:creationId xmlns:a16="http://schemas.microsoft.com/office/drawing/2014/main" id="{E949FB5C-8F2C-44D7-9392-07F65B921E16}"/>
                </a:ext>
              </a:extLst>
            </p:cNvPr>
            <p:cNvSpPr/>
            <p:nvPr/>
          </p:nvSpPr>
          <p:spPr>
            <a:xfrm>
              <a:off x="6157231" y="3481650"/>
              <a:ext cx="479880" cy="479880"/>
            </a:xfrm>
            <a:prstGeom prst="ellipse">
              <a:avLst/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0">
              <a:noFill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de-DE" sz="1800" b="0" u="none" strike="noStrike">
                <a:ln>
                  <a:solidFill>
                    <a:srgbClr val="000000"/>
                  </a:solidFill>
                </a:ln>
                <a:solidFill>
                  <a:srgbClr val="FFFFFF"/>
                </a:solidFill>
                <a:effectLst/>
                <a:uFillTx/>
                <a:latin typeface="raleway"/>
              </a:endParaRPr>
            </a:p>
          </p:txBody>
        </p:sp>
        <p:sp>
          <p:nvSpPr>
            <p:cNvPr id="18" name="Ellipse 138">
              <a:extLst>
                <a:ext uri="{FF2B5EF4-FFF2-40B4-BE49-F238E27FC236}">
                  <a16:creationId xmlns:a16="http://schemas.microsoft.com/office/drawing/2014/main" id="{4A1B778D-82A7-B52F-6DF6-72A14561B7F6}"/>
                </a:ext>
              </a:extLst>
            </p:cNvPr>
            <p:cNvSpPr/>
            <p:nvPr/>
          </p:nvSpPr>
          <p:spPr>
            <a:xfrm>
              <a:off x="7779512" y="3060165"/>
              <a:ext cx="611640" cy="611640"/>
            </a:xfrm>
            <a:prstGeom prst="ellipse">
              <a:avLst/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0">
              <a:noFill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de-DE" sz="1800" b="0" u="none" strike="noStrike">
                <a:ln>
                  <a:solidFill>
                    <a:srgbClr val="000000"/>
                  </a:solidFill>
                </a:ln>
                <a:solidFill>
                  <a:srgbClr val="FFFFFF"/>
                </a:solidFill>
                <a:effectLst/>
                <a:uFillTx/>
                <a:latin typeface="raleway"/>
              </a:endParaRPr>
            </a:p>
          </p:txBody>
        </p:sp>
        <p:sp>
          <p:nvSpPr>
            <p:cNvPr id="19" name="Rechteck 139">
              <a:extLst>
                <a:ext uri="{FF2B5EF4-FFF2-40B4-BE49-F238E27FC236}">
                  <a16:creationId xmlns:a16="http://schemas.microsoft.com/office/drawing/2014/main" id="{8357D4B9-26D0-54F0-5A5F-32F8928AF137}"/>
                </a:ext>
              </a:extLst>
            </p:cNvPr>
            <p:cNvSpPr/>
            <p:nvPr/>
          </p:nvSpPr>
          <p:spPr>
            <a:xfrm>
              <a:off x="4529164" y="3073117"/>
              <a:ext cx="1668820" cy="356580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324720" tIns="0" rIns="0" bIns="0" numCol="1" spcCol="1440" anchor="t">
              <a:noAutofit/>
            </a:bodyPr>
            <a:lstStyle/>
            <a:p>
              <a:pPr algn="ctr"/>
              <a:r>
                <a:rPr lang="en-US" sz="1600"/>
                <a:t>Field Day – Demonstration of mechanical weed control machinery </a:t>
              </a:r>
              <a:r>
                <a:rPr lang="el-GR" sz="1600"/>
                <a:t>06/2025</a:t>
              </a:r>
            </a:p>
          </p:txBody>
        </p:sp>
        <p:sp>
          <p:nvSpPr>
            <p:cNvPr id="20" name="Ellipse 130">
              <a:extLst>
                <a:ext uri="{FF2B5EF4-FFF2-40B4-BE49-F238E27FC236}">
                  <a16:creationId xmlns:a16="http://schemas.microsoft.com/office/drawing/2014/main" id="{36AA7A0D-82DD-6CB5-613C-BFEC37E48232}"/>
                </a:ext>
              </a:extLst>
            </p:cNvPr>
            <p:cNvSpPr/>
            <p:nvPr/>
          </p:nvSpPr>
          <p:spPr>
            <a:xfrm>
              <a:off x="2396172" y="5899495"/>
              <a:ext cx="177480" cy="177480"/>
            </a:xfrm>
            <a:prstGeom prst="ellipse">
              <a:avLst/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0">
              <a:noFill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de-DE" sz="1800" b="0" u="none" strike="noStrike">
                <a:ln>
                  <a:solidFill>
                    <a:srgbClr val="000000"/>
                  </a:solidFill>
                </a:ln>
                <a:solidFill>
                  <a:srgbClr val="FFFFFF"/>
                </a:solidFill>
                <a:effectLst/>
                <a:uFillTx/>
                <a:latin typeface="raleway"/>
              </a:endParaRPr>
            </a:p>
          </p:txBody>
        </p:sp>
      </p:grpSp>
      <p:sp>
        <p:nvSpPr>
          <p:cNvPr id="21" name="Rectangle: Rounded Corners 12">
            <a:extLst>
              <a:ext uri="{FF2B5EF4-FFF2-40B4-BE49-F238E27FC236}">
                <a16:creationId xmlns:a16="http://schemas.microsoft.com/office/drawing/2014/main" id="{26ED16B3-7DEC-E4A1-3FA9-36FDC551393B}"/>
              </a:ext>
            </a:extLst>
          </p:cNvPr>
          <p:cNvSpPr/>
          <p:nvPr/>
        </p:nvSpPr>
        <p:spPr>
          <a:xfrm>
            <a:off x="9753720" y="980100"/>
            <a:ext cx="2328736" cy="5650220"/>
          </a:xfrm>
          <a:prstGeom prst="roundRect">
            <a:avLst>
              <a:gd name="adj" fmla="val 16667"/>
            </a:avLst>
          </a:prstGeom>
          <a:solidFill>
            <a:srgbClr val="B1D7E8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dirty="0">
                <a:solidFill>
                  <a:srgbClr val="000000"/>
                </a:solidFill>
                <a:latin typeface="raleway"/>
              </a:rPr>
              <a:t>Development of </a:t>
            </a:r>
            <a:r>
              <a:rPr lang="en-US" sz="1600" b="1" dirty="0">
                <a:solidFill>
                  <a:srgbClr val="000000"/>
                </a:solidFill>
                <a:latin typeface="raleway"/>
              </a:rPr>
              <a:t>scenarios </a:t>
            </a:r>
            <a:r>
              <a:rPr lang="en-US" sz="1600" dirty="0">
                <a:solidFill>
                  <a:srgbClr val="000000"/>
                </a:solidFill>
                <a:latin typeface="raleway"/>
              </a:rPr>
              <a:t>that take into </a:t>
            </a:r>
            <a:r>
              <a:rPr lang="en-US" sz="1600" b="1" dirty="0">
                <a:solidFill>
                  <a:srgbClr val="000000"/>
                </a:solidFill>
                <a:latin typeface="raleway"/>
              </a:rPr>
              <a:t>account </a:t>
            </a:r>
            <a:r>
              <a:rPr lang="en-US" sz="1600" dirty="0">
                <a:solidFill>
                  <a:srgbClr val="000000"/>
                </a:solidFill>
                <a:latin typeface="raleway"/>
              </a:rPr>
              <a:t>the </a:t>
            </a:r>
            <a:r>
              <a:rPr lang="en-US" sz="1600" b="1" dirty="0">
                <a:solidFill>
                  <a:srgbClr val="000000"/>
                </a:solidFill>
                <a:latin typeface="raleway"/>
              </a:rPr>
              <a:t>existing conditions</a:t>
            </a:r>
            <a:r>
              <a:rPr lang="en-US" sz="1600" dirty="0">
                <a:solidFill>
                  <a:srgbClr val="000000"/>
                </a:solidFill>
                <a:latin typeface="raleway"/>
              </a:rPr>
              <a:t>, including all </a:t>
            </a:r>
            <a:r>
              <a:rPr lang="en-US" sz="1600" b="1" dirty="0">
                <a:solidFill>
                  <a:srgbClr val="000000"/>
                </a:solidFill>
                <a:latin typeface="raleway"/>
              </a:rPr>
              <a:t>socio-ecological </a:t>
            </a:r>
            <a:r>
              <a:rPr lang="en-US" sz="1600" dirty="0">
                <a:solidFill>
                  <a:srgbClr val="000000"/>
                </a:solidFill>
                <a:latin typeface="raleway"/>
              </a:rPr>
              <a:t>and </a:t>
            </a:r>
            <a:r>
              <a:rPr lang="en-US" sz="1600" b="1" dirty="0">
                <a:solidFill>
                  <a:srgbClr val="000000"/>
                </a:solidFill>
                <a:latin typeface="raleway"/>
              </a:rPr>
              <a:t>technical challenges</a:t>
            </a:r>
          </a:p>
          <a:p>
            <a:pPr algn="ctr" defTabSz="914400">
              <a:lnSpc>
                <a:spcPct val="100000"/>
              </a:lnSpc>
            </a:pPr>
            <a:r>
              <a:rPr lang="en-US" sz="1600" b="0" u="none" strike="noStrike" dirty="0">
                <a:solidFill>
                  <a:srgbClr val="000000"/>
                </a:solidFill>
                <a:effectLst/>
                <a:uFillTx/>
                <a:latin typeface="raleway"/>
                <a:ea typeface="Raleway"/>
              </a:rPr>
              <a:t>Development of </a:t>
            </a:r>
            <a:r>
              <a:rPr lang="en-US" sz="1600" b="1" u="none" strike="noStrike" dirty="0">
                <a:solidFill>
                  <a:srgbClr val="000000"/>
                </a:solidFill>
                <a:effectLst/>
                <a:uFillTx/>
                <a:latin typeface="raleway"/>
                <a:ea typeface="Raleway"/>
              </a:rPr>
              <a:t>scenarios </a:t>
            </a:r>
            <a:r>
              <a:rPr lang="en-US" sz="1600" b="0" u="none" strike="noStrike" dirty="0">
                <a:solidFill>
                  <a:srgbClr val="000000"/>
                </a:solidFill>
                <a:effectLst/>
                <a:uFillTx/>
                <a:latin typeface="raleway"/>
                <a:ea typeface="Raleway"/>
              </a:rPr>
              <a:t>that </a:t>
            </a:r>
            <a:r>
              <a:rPr lang="en-US" sz="1600" b="1" u="none" strike="noStrike" dirty="0">
                <a:solidFill>
                  <a:srgbClr val="000000"/>
                </a:solidFill>
                <a:effectLst/>
                <a:uFillTx/>
                <a:latin typeface="raleway"/>
                <a:ea typeface="Raleway"/>
              </a:rPr>
              <a:t>leverage </a:t>
            </a:r>
            <a:r>
              <a:rPr lang="en-US" sz="1600" b="0" u="none" strike="noStrike" dirty="0">
                <a:solidFill>
                  <a:srgbClr val="000000"/>
                </a:solidFill>
                <a:effectLst/>
                <a:uFillTx/>
                <a:latin typeface="raleway"/>
                <a:ea typeface="Raleway"/>
              </a:rPr>
              <a:t>the “</a:t>
            </a:r>
            <a:r>
              <a:rPr lang="en-US" sz="1600" b="1" u="none" strike="noStrike" dirty="0">
                <a:solidFill>
                  <a:srgbClr val="000000"/>
                </a:solidFill>
                <a:effectLst/>
                <a:uFillTx/>
                <a:latin typeface="raleway"/>
                <a:ea typeface="Raleway"/>
              </a:rPr>
              <a:t>supportive elements</a:t>
            </a:r>
            <a:r>
              <a:rPr lang="en-US" sz="1600" b="0" u="none" strike="noStrike" dirty="0">
                <a:solidFill>
                  <a:srgbClr val="000000"/>
                </a:solidFill>
                <a:effectLst/>
                <a:uFillTx/>
                <a:latin typeface="raleway"/>
                <a:ea typeface="Raleway"/>
              </a:rPr>
              <a:t>” and </a:t>
            </a:r>
            <a:r>
              <a:rPr lang="en-US" sz="1600" b="1" u="none" strike="noStrike" dirty="0">
                <a:solidFill>
                  <a:srgbClr val="000000"/>
                </a:solidFill>
                <a:effectLst/>
                <a:uFillTx/>
                <a:latin typeface="raleway"/>
                <a:ea typeface="Raleway"/>
              </a:rPr>
              <a:t>address </a:t>
            </a:r>
            <a:r>
              <a:rPr lang="en-US" sz="1600" b="0" u="none" strike="noStrike" dirty="0">
                <a:solidFill>
                  <a:srgbClr val="000000"/>
                </a:solidFill>
                <a:effectLst/>
                <a:uFillTx/>
                <a:latin typeface="raleway"/>
                <a:ea typeface="Raleway"/>
              </a:rPr>
              <a:t>the “</a:t>
            </a:r>
            <a:r>
              <a:rPr lang="en-US" sz="1600" b="1" u="none" strike="noStrike" dirty="0">
                <a:solidFill>
                  <a:srgbClr val="000000"/>
                </a:solidFill>
                <a:effectLst/>
                <a:uFillTx/>
                <a:latin typeface="raleway"/>
                <a:ea typeface="Raleway"/>
              </a:rPr>
              <a:t>constraints</a:t>
            </a:r>
            <a:r>
              <a:rPr lang="en-US" sz="1600" b="0" u="none" strike="noStrike" dirty="0">
                <a:solidFill>
                  <a:srgbClr val="000000"/>
                </a:solidFill>
                <a:effectLst/>
                <a:uFillTx/>
                <a:latin typeface="raleway"/>
                <a:ea typeface="Raleway"/>
              </a:rPr>
              <a:t>” of the current </a:t>
            </a:r>
            <a:r>
              <a:rPr lang="en-US" sz="1600" b="1" u="none" strike="noStrike" dirty="0">
                <a:solidFill>
                  <a:srgbClr val="000000"/>
                </a:solidFill>
                <a:effectLst/>
                <a:uFillTx/>
                <a:latin typeface="raleway"/>
                <a:ea typeface="Raleway"/>
              </a:rPr>
              <a:t>governance system,</a:t>
            </a:r>
            <a:r>
              <a:rPr lang="en-US" sz="1600" b="0" u="none" strike="noStrike" dirty="0">
                <a:solidFill>
                  <a:srgbClr val="000000"/>
                </a:solidFill>
                <a:effectLst/>
                <a:uFillTx/>
                <a:latin typeface="raleway"/>
                <a:ea typeface="Raleway"/>
              </a:rPr>
              <a:t> in order to identify </a:t>
            </a:r>
            <a:r>
              <a:rPr lang="en-US" sz="1600" b="1" u="none" strike="noStrike" dirty="0">
                <a:solidFill>
                  <a:srgbClr val="000000"/>
                </a:solidFill>
                <a:effectLst/>
                <a:uFillTx/>
                <a:latin typeface="raleway"/>
                <a:ea typeface="Raleway"/>
              </a:rPr>
              <a:t>where changes are required </a:t>
            </a:r>
            <a:r>
              <a:rPr lang="en-US" sz="1600" b="0" u="none" strike="noStrike" dirty="0">
                <a:solidFill>
                  <a:srgbClr val="000000"/>
                </a:solidFill>
                <a:effectLst/>
                <a:uFillTx/>
                <a:latin typeface="raleway"/>
                <a:ea typeface="Raleway"/>
              </a:rPr>
              <a:t>and where </a:t>
            </a:r>
            <a:r>
              <a:rPr lang="en-US" sz="1600" b="1" u="none" strike="noStrike" dirty="0">
                <a:solidFill>
                  <a:srgbClr val="000000"/>
                </a:solidFill>
                <a:effectLst/>
                <a:uFillTx/>
                <a:latin typeface="raleway"/>
                <a:ea typeface="Raleway"/>
              </a:rPr>
              <a:t>changes can realistically occur</a:t>
            </a:r>
            <a:endParaRPr lang="de-DE" sz="1600" b="1" u="none" strike="noStrike" dirty="0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6622A5F-0C8C-C377-CE64-84837F85129F}"/>
              </a:ext>
            </a:extLst>
          </p:cNvPr>
          <p:cNvSpPr txBox="1"/>
          <p:nvPr/>
        </p:nvSpPr>
        <p:spPr>
          <a:xfrm>
            <a:off x="2600332" y="5385941"/>
            <a:ext cx="1354076" cy="132343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/>
              <a:t>Demo basin Kick-off meeting (DBKO) 11</a:t>
            </a:r>
            <a:r>
              <a:rPr lang="el-GR" sz="1600"/>
              <a:t>/</a:t>
            </a:r>
            <a:r>
              <a:rPr lang="en-US" sz="1600"/>
              <a:t>2024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A5C5AF8-ABD7-55A9-AB65-B3D4A37AFF78}"/>
              </a:ext>
            </a:extLst>
          </p:cNvPr>
          <p:cNvSpPr txBox="1"/>
          <p:nvPr/>
        </p:nvSpPr>
        <p:spPr>
          <a:xfrm>
            <a:off x="3114167" y="3607141"/>
            <a:ext cx="166031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/>
              <a:t>Field Day - Demonstration of strip tillage machinery 0</a:t>
            </a:r>
            <a:r>
              <a:rPr lang="el-GR" sz="1600"/>
              <a:t>4/</a:t>
            </a:r>
            <a:r>
              <a:rPr lang="en-US" sz="1600"/>
              <a:t>2025</a:t>
            </a:r>
          </a:p>
        </p:txBody>
      </p:sp>
      <p:sp>
        <p:nvSpPr>
          <p:cNvPr id="24" name="Rechteck 139">
            <a:extLst>
              <a:ext uri="{FF2B5EF4-FFF2-40B4-BE49-F238E27FC236}">
                <a16:creationId xmlns:a16="http://schemas.microsoft.com/office/drawing/2014/main" id="{8FBCBB8F-1099-A453-7DFE-733A4E906546}"/>
              </a:ext>
            </a:extLst>
          </p:cNvPr>
          <p:cNvSpPr/>
          <p:nvPr/>
        </p:nvSpPr>
        <p:spPr>
          <a:xfrm>
            <a:off x="6219730" y="3064520"/>
            <a:ext cx="1668820" cy="3565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24720" tIns="0" rIns="0" bIns="0" numCol="1" spcCol="1440" anchor="t">
            <a:noAutofit/>
          </a:bodyPr>
          <a:lstStyle/>
          <a:p>
            <a:pPr algn="ctr"/>
            <a:r>
              <a:rPr lang="en-US" sz="1600"/>
              <a:t>1</a:t>
            </a:r>
            <a:r>
              <a:rPr lang="en-US" sz="1600" baseline="30000"/>
              <a:t>st</a:t>
            </a:r>
            <a:r>
              <a:rPr lang="en-US" sz="1600"/>
              <a:t> Technical Workshop </a:t>
            </a:r>
            <a:r>
              <a:rPr lang="el-GR" sz="1600"/>
              <a:t>(</a:t>
            </a:r>
            <a:r>
              <a:rPr lang="en-US" sz="1600"/>
              <a:t>Knowledge Integration Workshop)</a:t>
            </a:r>
            <a:r>
              <a:rPr lang="el-GR" sz="1600"/>
              <a:t> </a:t>
            </a:r>
            <a:r>
              <a:rPr lang="en-US" sz="1600"/>
              <a:t>11</a:t>
            </a:r>
            <a:r>
              <a:rPr lang="el-GR" sz="1600"/>
              <a:t>/2025</a:t>
            </a:r>
          </a:p>
        </p:txBody>
      </p:sp>
      <p:sp>
        <p:nvSpPr>
          <p:cNvPr id="25" name="Rechteck 139">
            <a:extLst>
              <a:ext uri="{FF2B5EF4-FFF2-40B4-BE49-F238E27FC236}">
                <a16:creationId xmlns:a16="http://schemas.microsoft.com/office/drawing/2014/main" id="{8422DE59-69FD-B10E-C187-55D08A5551A4}"/>
              </a:ext>
            </a:extLst>
          </p:cNvPr>
          <p:cNvSpPr/>
          <p:nvPr/>
        </p:nvSpPr>
        <p:spPr>
          <a:xfrm>
            <a:off x="8017337" y="2862570"/>
            <a:ext cx="1668820" cy="3565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24720" tIns="0" rIns="0" bIns="0" numCol="1" spcCol="1440" anchor="t">
            <a:noAutofit/>
          </a:bodyPr>
          <a:lstStyle/>
          <a:p>
            <a:pPr algn="ctr"/>
            <a:r>
              <a:rPr lang="en-US" sz="1600"/>
              <a:t>2</a:t>
            </a:r>
            <a:r>
              <a:rPr lang="en-US" sz="1600" baseline="30000"/>
              <a:t>nd</a:t>
            </a:r>
            <a:r>
              <a:rPr lang="en-US" sz="1600"/>
              <a:t> Technical Workshop </a:t>
            </a:r>
            <a:r>
              <a:rPr lang="el-GR" sz="1600"/>
              <a:t>(</a:t>
            </a:r>
            <a:r>
              <a:rPr lang="en-US" sz="1600" err="1"/>
              <a:t>Geodesign</a:t>
            </a:r>
            <a:r>
              <a:rPr lang="en-US" sz="1600"/>
              <a:t> Workshop)</a:t>
            </a:r>
            <a:r>
              <a:rPr lang="el-GR" sz="1600"/>
              <a:t> </a:t>
            </a:r>
            <a:r>
              <a:rPr lang="en-US" sz="1600"/>
              <a:t>05</a:t>
            </a:r>
            <a:r>
              <a:rPr lang="el-GR" sz="1600"/>
              <a:t>/202</a:t>
            </a:r>
            <a:r>
              <a:rPr lang="en-US" sz="1600"/>
              <a:t>6</a:t>
            </a:r>
            <a:endParaRPr lang="el-GR" sz="1600"/>
          </a:p>
        </p:txBody>
      </p:sp>
      <p:pic>
        <p:nvPicPr>
          <p:cNvPr id="26" name="Εικόνα 45">
            <a:extLst>
              <a:ext uri="{FF2B5EF4-FFF2-40B4-BE49-F238E27FC236}">
                <a16:creationId xmlns:a16="http://schemas.microsoft.com/office/drawing/2014/main" id="{3BC6C33B-CA24-5AB4-AA53-E232FE8A58A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1320" y="4811573"/>
            <a:ext cx="2024361" cy="1897807"/>
          </a:xfrm>
          <a:prstGeom prst="rect">
            <a:avLst/>
          </a:prstGeom>
        </p:spPr>
      </p:pic>
      <p:pic>
        <p:nvPicPr>
          <p:cNvPr id="27" name="Εικόνα 53">
            <a:extLst>
              <a:ext uri="{FF2B5EF4-FFF2-40B4-BE49-F238E27FC236}">
                <a16:creationId xmlns:a16="http://schemas.microsoft.com/office/drawing/2014/main" id="{9EFCEEAA-7935-0761-4ACB-17B9983402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882" y="4790219"/>
            <a:ext cx="1897807" cy="1897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74449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350F69-AEE2-0675-6BCE-4BEAD5534E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5E1CD6-FD5E-C052-589F-DBE02A34FA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2778" y="908598"/>
            <a:ext cx="11045707" cy="594879"/>
          </a:xfrm>
          <a:prstGeom prst="rect">
            <a:avLst/>
          </a:prstGeom>
        </p:spPr>
        <p:txBody>
          <a:bodyPr/>
          <a:lstStyle/>
          <a:p>
            <a:r>
              <a:rPr lang="en-US"/>
              <a:t>From Local Action to European Impact</a:t>
            </a:r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9028376-69C3-5C1D-BAC5-61E7563E6762}"/>
              </a:ext>
            </a:extLst>
          </p:cNvPr>
          <p:cNvSpPr txBox="1"/>
          <p:nvPr/>
        </p:nvSpPr>
        <p:spPr>
          <a:xfrm>
            <a:off x="0" y="1485925"/>
            <a:ext cx="1233287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000" b="1">
                <a:latin typeface="Arial" panose="020B0604020202020204" pitchFamily="34" charset="0"/>
                <a:cs typeface="Arial" panose="020B0604020202020204" pitchFamily="34" charset="0"/>
              </a:rPr>
              <a:t>Scaling knowledge, measures and partnerships for lasting water resilience–towards the 2050 vision</a:t>
            </a:r>
            <a:endParaRPr lang="el-GR" sz="20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Εικόνα 6">
            <a:extLst>
              <a:ext uri="{FF2B5EF4-FFF2-40B4-BE49-F238E27FC236}">
                <a16:creationId xmlns:a16="http://schemas.microsoft.com/office/drawing/2014/main" id="{12F2B969-2105-2373-7391-9ADCEB21C7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994" y="2185325"/>
            <a:ext cx="590550" cy="600075"/>
          </a:xfrm>
          <a:prstGeom prst="rect">
            <a:avLst/>
          </a:prstGeom>
        </p:spPr>
      </p:pic>
      <p:pic>
        <p:nvPicPr>
          <p:cNvPr id="9" name="Εικόνα 8">
            <a:extLst>
              <a:ext uri="{FF2B5EF4-FFF2-40B4-BE49-F238E27FC236}">
                <a16:creationId xmlns:a16="http://schemas.microsoft.com/office/drawing/2014/main" id="{0A95BF00-2312-E3AA-EB35-9B442B2985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043" y="3138635"/>
            <a:ext cx="695325" cy="657225"/>
          </a:xfrm>
          <a:prstGeom prst="rect">
            <a:avLst/>
          </a:prstGeom>
        </p:spPr>
      </p:pic>
      <p:pic>
        <p:nvPicPr>
          <p:cNvPr id="11" name="Εικόνα 10">
            <a:extLst>
              <a:ext uri="{FF2B5EF4-FFF2-40B4-BE49-F238E27FC236}">
                <a16:creationId xmlns:a16="http://schemas.microsoft.com/office/drawing/2014/main" id="{702E9540-10AC-24D4-89A9-1CF8359F52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844" y="4310840"/>
            <a:ext cx="647700" cy="657225"/>
          </a:xfrm>
          <a:prstGeom prst="rect">
            <a:avLst/>
          </a:prstGeom>
        </p:spPr>
      </p:pic>
      <p:pic>
        <p:nvPicPr>
          <p:cNvPr id="13" name="Εικόνα 12">
            <a:extLst>
              <a:ext uri="{FF2B5EF4-FFF2-40B4-BE49-F238E27FC236}">
                <a16:creationId xmlns:a16="http://schemas.microsoft.com/office/drawing/2014/main" id="{B8E6A0C0-BB5D-2161-FDFC-5883316EDD6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086" y="5681776"/>
            <a:ext cx="609600" cy="63817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018D8C75-1D31-75A3-E89C-BA760BDDE402}"/>
              </a:ext>
            </a:extLst>
          </p:cNvPr>
          <p:cNvSpPr txBox="1"/>
          <p:nvPr/>
        </p:nvSpPr>
        <p:spPr>
          <a:xfrm>
            <a:off x="680832" y="2023593"/>
            <a:ext cx="1610758" cy="116955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indent="0" algn="ctr">
              <a:buNone/>
            </a:pPr>
            <a:r>
              <a:rPr lang="en-US" sz="1400" b="1">
                <a:solidFill>
                  <a:srgbClr val="007137"/>
                </a:solidFill>
                <a:latin typeface="Arial"/>
                <a:cs typeface="Arial"/>
              </a:rPr>
              <a:t>FIELD</a:t>
            </a:r>
          </a:p>
          <a:p>
            <a:pPr algn="ctr"/>
            <a:r>
              <a:rPr lang="en-US" sz="1400" b="1">
                <a:latin typeface="Arial"/>
                <a:cs typeface="Arial"/>
              </a:rPr>
              <a:t>Individual + comb</a:t>
            </a:r>
            <a:r>
              <a:rPr lang="en-US" sz="1400" b="1" dirty="0">
                <a:latin typeface="Arial"/>
                <a:cs typeface="Arial"/>
              </a:rPr>
              <a:t>ination of sponge measures</a:t>
            </a:r>
            <a:endParaRPr lang="el-GR" sz="1400" b="1">
              <a:latin typeface="Arial"/>
              <a:cs typeface="Arial"/>
            </a:endParaRPr>
          </a:p>
        </p:txBody>
      </p:sp>
      <p:pic>
        <p:nvPicPr>
          <p:cNvPr id="17" name="Εικόνα 16">
            <a:extLst>
              <a:ext uri="{FF2B5EF4-FFF2-40B4-BE49-F238E27FC236}">
                <a16:creationId xmlns:a16="http://schemas.microsoft.com/office/drawing/2014/main" id="{36F0A353-9146-6957-8D37-DA379C10212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53756" y="2105002"/>
            <a:ext cx="3453425" cy="914400"/>
          </a:xfrm>
          <a:prstGeom prst="rect">
            <a:avLst/>
          </a:prstGeom>
        </p:spPr>
      </p:pic>
      <p:pic>
        <p:nvPicPr>
          <p:cNvPr id="19" name="Εικόνα 18">
            <a:extLst>
              <a:ext uri="{FF2B5EF4-FFF2-40B4-BE49-F238E27FC236}">
                <a16:creationId xmlns:a16="http://schemas.microsoft.com/office/drawing/2014/main" id="{D3C4D917-C1E7-CC2A-B8F7-AFF5F0DB01E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53756" y="3134526"/>
            <a:ext cx="3453425" cy="914400"/>
          </a:xfrm>
          <a:prstGeom prst="rect">
            <a:avLst/>
          </a:prstGeom>
        </p:spPr>
      </p:pic>
      <p:pic>
        <p:nvPicPr>
          <p:cNvPr id="21" name="Εικόνα 20">
            <a:extLst>
              <a:ext uri="{FF2B5EF4-FFF2-40B4-BE49-F238E27FC236}">
                <a16:creationId xmlns:a16="http://schemas.microsoft.com/office/drawing/2014/main" id="{536744AA-A91A-F88E-D498-2341A817C27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53756" y="4172091"/>
            <a:ext cx="3429000" cy="971550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51F0BE50-24D6-081C-3009-A663A2FBDDF3}"/>
              </a:ext>
            </a:extLst>
          </p:cNvPr>
          <p:cNvSpPr txBox="1"/>
          <p:nvPr/>
        </p:nvSpPr>
        <p:spPr>
          <a:xfrm>
            <a:off x="680832" y="3142398"/>
            <a:ext cx="1607067" cy="95410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indent="0" algn="ctr">
              <a:buNone/>
            </a:pPr>
            <a:r>
              <a:rPr lang="en-US" sz="1400" b="1">
                <a:solidFill>
                  <a:srgbClr val="0D5364"/>
                </a:solidFill>
                <a:latin typeface="Arial"/>
                <a:cs typeface="Arial"/>
              </a:rPr>
              <a:t>LANDSCAPE</a:t>
            </a:r>
          </a:p>
          <a:p>
            <a:pPr algn="ctr"/>
            <a:r>
              <a:rPr lang="en-US" sz="1400" b="1">
                <a:latin typeface="Arial"/>
                <a:cs typeface="Arial"/>
              </a:rPr>
              <a:t>Combination + re</a:t>
            </a:r>
            <a:r>
              <a:rPr lang="en-US" sz="1400" b="1" dirty="0">
                <a:latin typeface="Arial"/>
                <a:cs typeface="Arial"/>
              </a:rPr>
              <a:t>plication  of measures</a:t>
            </a:r>
            <a:endParaRPr lang="el-GR" sz="1400" b="1" dirty="0">
              <a:latin typeface="Arial"/>
              <a:cs typeface="Arial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41F5B11-7634-B31B-9389-A8FFECE1A4FE}"/>
              </a:ext>
            </a:extLst>
          </p:cNvPr>
          <p:cNvSpPr txBox="1"/>
          <p:nvPr/>
        </p:nvSpPr>
        <p:spPr>
          <a:xfrm>
            <a:off x="365117" y="5580998"/>
            <a:ext cx="2243352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1400" b="1">
                <a:solidFill>
                  <a:srgbClr val="5939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NATION -&gt; EUROPE</a:t>
            </a:r>
          </a:p>
          <a:p>
            <a:pPr marL="0" indent="0" algn="ctr">
              <a:buNone/>
            </a:pP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Adaptation + Replication</a:t>
            </a:r>
            <a:endParaRPr lang="el-GR" sz="14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330BDE8-3E29-FA11-6FB8-635CAF970859}"/>
              </a:ext>
            </a:extLst>
          </p:cNvPr>
          <p:cNvSpPr txBox="1"/>
          <p:nvPr/>
        </p:nvSpPr>
        <p:spPr>
          <a:xfrm>
            <a:off x="681092" y="4170442"/>
            <a:ext cx="171437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1400" b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RIVER BASIN</a:t>
            </a:r>
          </a:p>
          <a:p>
            <a:pPr marL="0" indent="0" algn="ctr">
              <a:buNone/>
            </a:pP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Integrated water-resilience strategy</a:t>
            </a:r>
            <a:endParaRPr lang="el-GR" sz="14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1" name="Εικόνα 30">
            <a:extLst>
              <a:ext uri="{FF2B5EF4-FFF2-40B4-BE49-F238E27FC236}">
                <a16:creationId xmlns:a16="http://schemas.microsoft.com/office/drawing/2014/main" id="{2A686F1E-836B-761A-A864-1CD45A20894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11412" y="5259513"/>
            <a:ext cx="3453425" cy="1379775"/>
          </a:xfrm>
          <a:prstGeom prst="rect">
            <a:avLst/>
          </a:prstGeom>
        </p:spPr>
      </p:pic>
      <p:pic>
        <p:nvPicPr>
          <p:cNvPr id="35" name="Εικόνα 34">
            <a:extLst>
              <a:ext uri="{FF2B5EF4-FFF2-40B4-BE49-F238E27FC236}">
                <a16:creationId xmlns:a16="http://schemas.microsoft.com/office/drawing/2014/main" id="{E0C5F66B-299B-79E1-74F1-8B12A8D42C2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09244" y="2880723"/>
            <a:ext cx="885825" cy="971550"/>
          </a:xfrm>
          <a:prstGeom prst="rect">
            <a:avLst/>
          </a:prstGeom>
        </p:spPr>
      </p:pic>
      <p:pic>
        <p:nvPicPr>
          <p:cNvPr id="37" name="Εικόνα 36">
            <a:extLst>
              <a:ext uri="{FF2B5EF4-FFF2-40B4-BE49-F238E27FC236}">
                <a16:creationId xmlns:a16="http://schemas.microsoft.com/office/drawing/2014/main" id="{8F3643C4-592F-E004-27FA-66E166612A3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05500" y="2367919"/>
            <a:ext cx="381000" cy="4219575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288BB4D7-954F-00B2-F355-F24C36305491}"/>
              </a:ext>
            </a:extLst>
          </p:cNvPr>
          <p:cNvSpPr txBox="1"/>
          <p:nvPr/>
        </p:nvSpPr>
        <p:spPr>
          <a:xfrm>
            <a:off x="7453987" y="2950854"/>
            <a:ext cx="4561729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indent="0">
              <a:buNone/>
            </a:pPr>
            <a:r>
              <a:rPr lang="en-US" sz="1600" b="1">
                <a:solidFill>
                  <a:srgbClr val="00713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local authorities</a:t>
            </a:r>
          </a:p>
          <a:p>
            <a:r>
              <a:rPr lang="en-US" sz="1600" b="1">
                <a:latin typeface="Arial"/>
                <a:cs typeface="Arial"/>
              </a:rPr>
              <a:t>Enhance capacity, </a:t>
            </a:r>
            <a:r>
              <a:rPr lang="en-US" sz="1600" b="1" dirty="0">
                <a:latin typeface="Arial"/>
                <a:cs typeface="Arial"/>
              </a:rPr>
              <a:t>coordinate stakeholders and remove regulatory barriers</a:t>
            </a:r>
            <a:endParaRPr lang="el-GR" sz="1600" b="1" dirty="0">
              <a:latin typeface="Arial"/>
              <a:cs typeface="Arial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4E1132AE-AC21-DF4A-594E-377AA0FA365F}"/>
              </a:ext>
            </a:extLst>
          </p:cNvPr>
          <p:cNvSpPr txBox="1"/>
          <p:nvPr/>
        </p:nvSpPr>
        <p:spPr>
          <a:xfrm>
            <a:off x="7439609" y="1873923"/>
            <a:ext cx="4750629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indent="0">
              <a:buNone/>
            </a:pPr>
            <a:r>
              <a:rPr lang="en-US" sz="16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farmers</a:t>
            </a:r>
          </a:p>
          <a:p>
            <a:r>
              <a:rPr lang="en-US" sz="1600" b="1" dirty="0">
                <a:latin typeface="Arial"/>
                <a:cs typeface="Arial"/>
              </a:rPr>
              <a:t>Demonstrate practical, economically viable solutions, in an </a:t>
            </a:r>
            <a:r>
              <a:rPr lang="en-US" sz="1600" b="1" err="1">
                <a:latin typeface="Arial"/>
                <a:cs typeface="Arial"/>
              </a:rPr>
              <a:t>ena</a:t>
            </a:r>
            <a:r>
              <a:rPr lang="en-US" sz="1600" b="1">
                <a:latin typeface="Arial"/>
                <a:cs typeface="Arial"/>
              </a:rPr>
              <a:t>bling </a:t>
            </a:r>
            <a:r>
              <a:rPr lang="en-US" sz="1600" b="1" err="1">
                <a:latin typeface="Arial"/>
                <a:cs typeface="Arial"/>
              </a:rPr>
              <a:t>environmen</a:t>
            </a:r>
            <a:r>
              <a:rPr lang="en-US" sz="1600" b="1">
                <a:latin typeface="Arial"/>
                <a:cs typeface="Arial"/>
              </a:rPr>
              <a:t>t</a:t>
            </a:r>
            <a:endParaRPr lang="en-US" sz="1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CB417A69-FC28-EF6A-8BC2-E66F62A8D633}"/>
              </a:ext>
            </a:extLst>
          </p:cNvPr>
          <p:cNvSpPr txBox="1"/>
          <p:nvPr/>
        </p:nvSpPr>
        <p:spPr>
          <a:xfrm>
            <a:off x="7478412" y="3952670"/>
            <a:ext cx="441542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1600" b="1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other regions</a:t>
            </a:r>
          </a:p>
          <a:p>
            <a:pPr marL="0" indent="0">
              <a:buNone/>
            </a:pPr>
            <a:r>
              <a:rPr lang="en-US" sz="1600" b="1">
                <a:latin typeface="Arial" panose="020B0604020202020204" pitchFamily="34" charset="0"/>
                <a:cs typeface="Arial" panose="020B0604020202020204" pitchFamily="34" charset="0"/>
              </a:rPr>
              <a:t>Adapt the approach to local environment, agricultural and governance conditions</a:t>
            </a:r>
            <a:endParaRPr lang="el-GR" sz="1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5" name="Εικόνα 44">
            <a:extLst>
              <a:ext uri="{FF2B5EF4-FFF2-40B4-BE49-F238E27FC236}">
                <a16:creationId xmlns:a16="http://schemas.microsoft.com/office/drawing/2014/main" id="{BF4D3E05-7F94-B7F0-A3A2-D70A91FF5F7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01381" y="1876803"/>
            <a:ext cx="885824" cy="928445"/>
          </a:xfrm>
          <a:prstGeom prst="rect">
            <a:avLst/>
          </a:prstGeom>
        </p:spPr>
      </p:pic>
      <p:pic>
        <p:nvPicPr>
          <p:cNvPr id="47" name="Εικόνα 46">
            <a:extLst>
              <a:ext uri="{FF2B5EF4-FFF2-40B4-BE49-F238E27FC236}">
                <a16:creationId xmlns:a16="http://schemas.microsoft.com/office/drawing/2014/main" id="{88827BF8-B0CE-888B-70CA-C453E907C37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409244" y="3960309"/>
            <a:ext cx="885823" cy="901641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BC3EDF42-F816-F953-F8DC-310A0F7FE062}"/>
              </a:ext>
            </a:extLst>
          </p:cNvPr>
          <p:cNvSpPr txBox="1"/>
          <p:nvPr/>
        </p:nvSpPr>
        <p:spPr>
          <a:xfrm>
            <a:off x="6594749" y="5657075"/>
            <a:ext cx="4938099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1600" b="1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ULTIMATE GOAL: 2050 VISIONING</a:t>
            </a:r>
          </a:p>
          <a:p>
            <a:pPr marL="0" indent="0" algn="ctr">
              <a:buNone/>
            </a:pPr>
            <a:r>
              <a:rPr lang="en-US" sz="160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water-resilient </a:t>
            </a:r>
            <a:r>
              <a:rPr lang="en-US" sz="1600" err="1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Pinios</a:t>
            </a:r>
            <a:r>
              <a:rPr lang="en-US" sz="160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Basin built through adapted measures, evidence and stakeholder-driven implementation.</a:t>
            </a:r>
            <a:endParaRPr lang="el-GR" sz="160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37EFC88-CEBD-7D7D-E1D1-F82061FFA5A9}"/>
              </a:ext>
            </a:extLst>
          </p:cNvPr>
          <p:cNvSpPr txBox="1"/>
          <p:nvPr/>
        </p:nvSpPr>
        <p:spPr>
          <a:xfrm>
            <a:off x="6286500" y="4967047"/>
            <a:ext cx="576483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b="1" err="1"/>
              <a:t>Scale</a:t>
            </a:r>
            <a:r>
              <a:rPr lang="el-GR" b="1"/>
              <a:t> the </a:t>
            </a:r>
            <a:r>
              <a:rPr lang="el-GR" b="1" err="1"/>
              <a:t>approach</a:t>
            </a:r>
            <a:r>
              <a:rPr lang="en-US" b="1"/>
              <a:t>,</a:t>
            </a:r>
            <a:r>
              <a:rPr lang="el-GR" b="1"/>
              <a:t> </a:t>
            </a:r>
            <a:r>
              <a:rPr lang="el-GR" b="1" err="1"/>
              <a:t>not</a:t>
            </a:r>
            <a:r>
              <a:rPr lang="el-GR" b="1"/>
              <a:t> </a:t>
            </a:r>
            <a:r>
              <a:rPr lang="el-GR" b="1" err="1"/>
              <a:t>just</a:t>
            </a:r>
            <a:r>
              <a:rPr lang="el-GR" b="1"/>
              <a:t> the </a:t>
            </a:r>
            <a:r>
              <a:rPr lang="el-GR" b="1" err="1"/>
              <a:t>measure</a:t>
            </a:r>
            <a:endParaRPr lang="en-US" b="1"/>
          </a:p>
          <a:p>
            <a:r>
              <a:rPr lang="en-US" b="1"/>
              <a:t>Adapt → demonstrate → build evidence → replicate</a:t>
            </a:r>
            <a:endParaRPr lang="el-GR" b="1"/>
          </a:p>
        </p:txBody>
      </p:sp>
    </p:spTree>
    <p:extLst>
      <p:ext uri="{BB962C8B-B14F-4D97-AF65-F5344CB8AC3E}">
        <p14:creationId xmlns:p14="http://schemas.microsoft.com/office/powerpoint/2010/main" val="646809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2779" y="982337"/>
            <a:ext cx="11045707" cy="1325563"/>
          </a:xfrm>
          <a:prstGeom prst="rect">
            <a:avLst/>
          </a:prstGeom>
        </p:spPr>
        <p:txBody>
          <a:bodyPr/>
          <a:lstStyle/>
          <a:p>
            <a:r>
              <a:rPr lang="fr-BE" dirty="0"/>
              <a:t>Some </a:t>
            </a:r>
            <a:r>
              <a:rPr lang="fr-BE" dirty="0" err="1"/>
              <a:t>takeaways</a:t>
            </a:r>
            <a:endParaRPr lang="en-GB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83880039"/>
              </p:ext>
            </p:extLst>
          </p:nvPr>
        </p:nvGraphicFramePr>
        <p:xfrm>
          <a:off x="540082" y="1645118"/>
          <a:ext cx="11111835" cy="5120004"/>
        </p:xfrm>
        <a:graphic>
          <a:graphicData uri="http://schemas.openxmlformats.org/drawingml/2006/table">
            <a:tbl>
              <a:tblPr firstRow="1" bandRow="1">
                <a:solidFill>
                  <a:schemeClr val="tx2">
                    <a:lumMod val="20000"/>
                    <a:lumOff val="80000"/>
                  </a:schemeClr>
                </a:solidFill>
                <a:tableStyleId>{073A0DAA-6AF3-43AB-8588-CEC1D06C72B9}</a:tableStyleId>
              </a:tblPr>
              <a:tblGrid>
                <a:gridCol w="5540375">
                  <a:extLst>
                    <a:ext uri="{9D8B030D-6E8A-4147-A177-3AD203B41FA5}">
                      <a16:colId xmlns:a16="http://schemas.microsoft.com/office/drawing/2014/main" val="2004380451"/>
                    </a:ext>
                  </a:extLst>
                </a:gridCol>
                <a:gridCol w="5571460">
                  <a:extLst>
                    <a:ext uri="{9D8B030D-6E8A-4147-A177-3AD203B41FA5}">
                      <a16:colId xmlns:a16="http://schemas.microsoft.com/office/drawing/2014/main" val="1957906163"/>
                    </a:ext>
                  </a:extLst>
                </a:gridCol>
              </a:tblGrid>
              <a:tr h="776922">
                <a:tc>
                  <a:txBody>
                    <a:bodyPr/>
                    <a:lstStyle/>
                    <a:p>
                      <a:r>
                        <a:rPr lang="en-GB" dirty="0"/>
                        <a:t>Facts &amp; observations</a:t>
                      </a: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The success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4968498"/>
                  </a:ext>
                </a:extLst>
              </a:tr>
              <a:tr h="776922">
                <a:tc>
                  <a:txBody>
                    <a:bodyPr/>
                    <a:lstStyle/>
                    <a:p>
                      <a:r>
                        <a:rPr lang="en-GB" dirty="0"/>
                        <a:t>Communication yields results, so does the investment on CoPs enlargement &amp; empowerment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dirty="0"/>
                        <a:t>Discovered believers at regulatory authorities that want to make a change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dirty="0"/>
                        <a:t>Identified prospective adopters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dirty="0"/>
                        <a:t>Started feeling the wind of change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6534933"/>
                  </a:ext>
                </a:extLst>
              </a:tr>
              <a:tr h="77692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Stakeholders are offered the stage to state their experience/viewpoints and shape the vision for Pinios River Basin 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Multi-sectoral representation and open discussion built  strong consensus on developing common understanding, and  paving the way to strategic planning that merits wide acceptability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6670432"/>
                  </a:ext>
                </a:extLst>
              </a:tr>
              <a:tr h="776922">
                <a:tc>
                  <a:txBody>
                    <a:bodyPr/>
                    <a:lstStyle/>
                    <a:p>
                      <a:r>
                        <a:rPr lang="en-GB" dirty="0"/>
                        <a:t>Visiting and discussing with implementers on real evidence brings in followers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dirty="0"/>
                        <a:t>Prospective implementers multiply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dirty="0"/>
                        <a:t>Interest on replicating the measures is apparent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5225054"/>
                  </a:ext>
                </a:extLst>
              </a:tr>
              <a:tr h="776922">
                <a:tc>
                  <a:txBody>
                    <a:bodyPr/>
                    <a:lstStyle/>
                    <a:p>
                      <a:r>
                        <a:rPr lang="en-GB" dirty="0"/>
                        <a:t>Farming community: low risk investors BUT seeks solutions for survival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n-GB" dirty="0"/>
                        <a:t>Ready to follow if fully convinced - individual adoption of measures: show them the co-benefits they understand and care the most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GB" dirty="0"/>
                        <a:t>They embrace the measure if they own it 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85479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194873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llipse 5">
            <a:extLst>
              <a:ext uri="{FF2B5EF4-FFF2-40B4-BE49-F238E27FC236}">
                <a16:creationId xmlns:a16="http://schemas.microsoft.com/office/drawing/2014/main" id="{00552F9B-B638-4DF7-B5BE-7CACD610CA61}"/>
              </a:ext>
            </a:extLst>
          </p:cNvPr>
          <p:cNvSpPr/>
          <p:nvPr/>
        </p:nvSpPr>
        <p:spPr>
          <a:xfrm>
            <a:off x="6525464" y="2106501"/>
            <a:ext cx="8803869" cy="812345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15389" y="2845588"/>
            <a:ext cx="3142212" cy="972782"/>
          </a:xfrm>
        </p:spPr>
        <p:txBody>
          <a:bodyPr>
            <a:normAutofit/>
          </a:bodyPr>
          <a:lstStyle/>
          <a:p>
            <a:pPr algn="l"/>
            <a:r>
              <a:rPr lang="en-US"/>
              <a:t>Thank you!</a:t>
            </a:r>
            <a:endParaRPr lang="el-GR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515867" y="3522051"/>
            <a:ext cx="3715390" cy="909200"/>
          </a:xfrm>
        </p:spPr>
        <p:txBody>
          <a:bodyPr>
            <a:normAutofit/>
          </a:bodyPr>
          <a:lstStyle/>
          <a:p>
            <a:pPr algn="l"/>
            <a:r>
              <a:rPr lang="en-US"/>
              <a:t>Andreas Panagopoulos: </a:t>
            </a:r>
            <a:r>
              <a:rPr lang="en-US">
                <a:hlinkClick r:id="rId3"/>
              </a:rPr>
              <a:t>a.panagopoulos@elgo.gr</a:t>
            </a:r>
            <a:endParaRPr lang="en-US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9417" y="6204533"/>
            <a:ext cx="1449860" cy="42748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141083" y="6097584"/>
            <a:ext cx="64077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The SpongeWorks project has received funding from the ​European Union’s Horizon Europe research and innovation ​</a:t>
            </a:r>
            <a:r>
              <a:rPr lang="en-US" sz="800" err="1"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programme</a:t>
            </a:r>
            <a:r>
              <a:rPr lang="en-US" sz="800"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 under grant agreement No 101156116. The ​project will run from 1 September 2024 to 31 August 2028.</a:t>
            </a:r>
          </a:p>
          <a:p>
            <a:r>
              <a:rPr lang="en-US" sz="800"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Funded by the European Union. Views and opinions expressed ​are however those of the author(s) only and do not necessarily ​reflect those of the European Union. Neither the European Union ​nor the granting authority can be held responsible for them.</a:t>
            </a: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070" y="6168231"/>
            <a:ext cx="2273643" cy="50654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ED05664-484B-7EC8-816E-6A62B178982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20621" y="5092170"/>
            <a:ext cx="1888469" cy="71941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0DE08B1-1CC5-D8E3-0F9E-F76350C77DD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154108" y="2927310"/>
            <a:ext cx="916218" cy="9949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90B4315-651B-5FE0-4DAF-DE09734253BB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23716" t="21658" r="25012" b="20856"/>
          <a:stretch>
            <a:fillRect/>
          </a:stretch>
        </p:blipFill>
        <p:spPr>
          <a:xfrm>
            <a:off x="10648707" y="5106761"/>
            <a:ext cx="1023953" cy="81825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82D4489-D2C3-EFD2-A447-70222B6B0BD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41309" y="2927310"/>
            <a:ext cx="2782921" cy="44709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32EFAEB-E754-FC2D-FB33-6387C13E6A51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-481" r="21053" b="18987"/>
          <a:stretch>
            <a:fillRect/>
          </a:stretch>
        </p:blipFill>
        <p:spPr>
          <a:xfrm>
            <a:off x="10582214" y="4569882"/>
            <a:ext cx="1323338" cy="60353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F67A4D4-9822-EA1B-33AF-0FDC69FA28E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774811" y="5390141"/>
            <a:ext cx="1651335" cy="36230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AF1B4B6-95C7-DEE0-2480-40D7C24159C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976742" y="4750817"/>
            <a:ext cx="1323339" cy="35594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34EB5E0-A7DE-0AC0-BB1D-7946CF9D9B87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 l="2899" t="6851" r="9868" b="1538"/>
          <a:stretch>
            <a:fillRect/>
          </a:stretch>
        </p:blipFill>
        <p:spPr>
          <a:xfrm>
            <a:off x="6936743" y="4617800"/>
            <a:ext cx="1656224" cy="352730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6E9DFCCB-A888-9CCA-2A80-1B55D433BB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0021" y="3657473"/>
            <a:ext cx="1209675" cy="638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>
            <a:extLst>
              <a:ext uri="{FF2B5EF4-FFF2-40B4-BE49-F238E27FC236}">
                <a16:creationId xmlns:a16="http://schemas.microsoft.com/office/drawing/2014/main" id="{F46434DE-E7A3-9D34-98BB-2C076CCEDC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5517" y="3533506"/>
            <a:ext cx="590550" cy="628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eader_logo">
            <a:extLst>
              <a:ext uri="{FF2B5EF4-FFF2-40B4-BE49-F238E27FC236}">
                <a16:creationId xmlns:a16="http://schemas.microsoft.com/office/drawing/2014/main" id="{1AD65A80-C595-558E-1979-24C52AF07E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1853" y="4258976"/>
            <a:ext cx="1830567" cy="377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68CB76C5-2209-5C81-651D-4F5C85DE6310}"/>
              </a:ext>
            </a:extLst>
          </p:cNvPr>
          <p:cNvSpPr txBox="1"/>
          <p:nvPr/>
        </p:nvSpPr>
        <p:spPr>
          <a:xfrm>
            <a:off x="9407697" y="3549518"/>
            <a:ext cx="1836186" cy="72231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l-G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>
                <a:solidFill>
                  <a:schemeClr val="tx1"/>
                </a:solidFill>
              </a:rPr>
              <a:t>Decentralized Administration of Thessaly-Central Greece</a:t>
            </a:r>
            <a:endParaRPr lang="el-GR" sz="1200"/>
          </a:p>
        </p:txBody>
      </p:sp>
      <p:sp>
        <p:nvSpPr>
          <p:cNvPr id="15" name="Subtitle 3">
            <a:extLst>
              <a:ext uri="{FF2B5EF4-FFF2-40B4-BE49-F238E27FC236}">
                <a16:creationId xmlns:a16="http://schemas.microsoft.com/office/drawing/2014/main" id="{06210868-7B45-DF43-88B5-017C3ECC37AD}"/>
              </a:ext>
            </a:extLst>
          </p:cNvPr>
          <p:cNvSpPr txBox="1">
            <a:spLocks/>
          </p:cNvSpPr>
          <p:nvPr/>
        </p:nvSpPr>
        <p:spPr>
          <a:xfrm>
            <a:off x="513710" y="4195630"/>
            <a:ext cx="3715390" cy="909200"/>
          </a:xfrm>
        </p:spPr>
        <p:txBody>
          <a:bodyPr lIns="91440" tIns="45720" rIns="91440" bIns="45720" anchor="t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/>
              <a:t>Anna Chatzi: </a:t>
            </a:r>
            <a:r>
              <a:rPr lang="en-US" dirty="0">
                <a:hlinkClick r:id="rId3"/>
              </a:rPr>
              <a:t>a.chatzi@elgo.gr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30596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Horizon Missions">
      <a:dk1>
        <a:srgbClr val="2C2C2C"/>
      </a:dk1>
      <a:lt1>
        <a:srgbClr val="FFFFFF"/>
      </a:lt1>
      <a:dk2>
        <a:srgbClr val="B0D10E"/>
      </a:dk2>
      <a:lt2>
        <a:srgbClr val="FFFFFF"/>
      </a:lt2>
      <a:accent1>
        <a:srgbClr val="003399"/>
      </a:accent1>
      <a:accent2>
        <a:srgbClr val="006889"/>
      </a:accent2>
      <a:accent3>
        <a:srgbClr val="A2D5D0"/>
      </a:accent3>
      <a:accent4>
        <a:srgbClr val="9BD4F0"/>
      </a:accent4>
      <a:accent5>
        <a:srgbClr val="CD6F15"/>
      </a:accent5>
      <a:accent6>
        <a:srgbClr val="CB5184"/>
      </a:accent6>
      <a:hlink>
        <a:srgbClr val="003399"/>
      </a:hlink>
      <a:folHlink>
        <a:srgbClr val="B0D10E"/>
      </a:folHlink>
    </a:clrScheme>
    <a:fontScheme name="EIC 2021">
      <a:majorFont>
        <a:latin typeface="Segoe UI Semibold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DBCC272ABC05E4E8B870A308A1C7074" ma:contentTypeVersion="14" ma:contentTypeDescription="Create a new document." ma:contentTypeScope="" ma:versionID="19053afe6a989631a4446f83937cf053">
  <xsd:schema xmlns:xsd="http://www.w3.org/2001/XMLSchema" xmlns:xs="http://www.w3.org/2001/XMLSchema" xmlns:p="http://schemas.microsoft.com/office/2006/metadata/properties" xmlns:ns2="1bdd875f-68b5-479c-be4e-9e880eb483d3" xmlns:ns3="97111eaa-51b5-428d-8ee2-62f565c55a7d" targetNamespace="http://schemas.microsoft.com/office/2006/metadata/properties" ma:root="true" ma:fieldsID="55b239dd27294735e1a892a251bb7015" ns2:_="" ns3:_="">
    <xsd:import namespace="1bdd875f-68b5-479c-be4e-9e880eb483d3"/>
    <xsd:import namespace="97111eaa-51b5-428d-8ee2-62f565c55a7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dd875f-68b5-479c-be4e-9e880eb483d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23b92cde-922f-41e6-b057-b97c56e4b7b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7111eaa-51b5-428d-8ee2-62f565c55a7d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73ac093d-b862-49d4-af7c-fc6e6504bb07}" ma:internalName="TaxCatchAll" ma:showField="CatchAllData" ma:web="97111eaa-51b5-428d-8ee2-62f565c55a7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1bdd875f-68b5-479c-be4e-9e880eb483d3">
      <Terms xmlns="http://schemas.microsoft.com/office/infopath/2007/PartnerControls"/>
    </lcf76f155ced4ddcb4097134ff3c332f>
    <TaxCatchAll xmlns="97111eaa-51b5-428d-8ee2-62f565c55a7d" xsi:nil="true"/>
  </documentManagement>
</p:properties>
</file>

<file path=customXml/itemProps1.xml><?xml version="1.0" encoding="utf-8"?>
<ds:datastoreItem xmlns:ds="http://schemas.openxmlformats.org/officeDocument/2006/customXml" ds:itemID="{58DBA13F-F4AE-4B86-AFF1-C0C56176EDE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bdd875f-68b5-479c-be4e-9e880eb483d3"/>
    <ds:schemaRef ds:uri="97111eaa-51b5-428d-8ee2-62f565c55a7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30A8ED3-9EF2-44E4-8EAE-D9256F06D21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DABABC0-31E5-4311-B3CE-6FA89DA328A5}">
  <ds:schemaRefs>
    <ds:schemaRef ds:uri="1bdd875f-68b5-479c-be4e-9e880eb483d3"/>
    <ds:schemaRef ds:uri="3dcc2bf8-80d3-4a7d-ae83-3c307b4f16df"/>
    <ds:schemaRef ds:uri="97111eaa-51b5-428d-8ee2-62f565c55a7d"/>
    <ds:schemaRef ds:uri="a7f0921f-08c4-4a61-ba4f-feb479f5b83e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Metadata/LabelInfo.xml><?xml version="1.0" encoding="utf-8"?>
<clbl:labelList xmlns:clbl="http://schemas.microsoft.com/office/2020/mipLabelMetadata">
  <clbl:label id="{59096ad9-8b60-446a-90b7-017dbb9421a3}" enabled="1" method="Standard" siteId="{3d234255-e20f-4205-88a5-9658a402999b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1582</Words>
  <Application>Microsoft Office PowerPoint</Application>
  <PresentationFormat>Widescreen</PresentationFormat>
  <Paragraphs>205</Paragraphs>
  <Slides>17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PowerPoint Presentation</vt:lpstr>
      <vt:lpstr>Pinios Basin: A water-stressed agricultural basin</vt:lpstr>
      <vt:lpstr>Water scarcity &amp; direct impacts</vt:lpstr>
      <vt:lpstr>Water scarcity is a system challenge…</vt:lpstr>
      <vt:lpstr>Landscape-scale resilience through stakeholder engagement</vt:lpstr>
      <vt:lpstr>From water scarcity to sponge landscapes</vt:lpstr>
      <vt:lpstr>Spatial extent of intervention areas</vt:lpstr>
      <vt:lpstr>NbS1: Effective soil water management through irrigation scheduling</vt:lpstr>
      <vt:lpstr>NbS2: Increasing soil organic matter through agroecological practices</vt:lpstr>
      <vt:lpstr>From technical potential to real-world implementation</vt:lpstr>
      <vt:lpstr>Building evidence for impact</vt:lpstr>
      <vt:lpstr>Monitoring resilience in the field</vt:lpstr>
      <vt:lpstr>What are we learning?</vt:lpstr>
      <vt:lpstr>Work closely with stakeholders</vt:lpstr>
      <vt:lpstr>From Local Action to European Impact</vt:lpstr>
      <vt:lpstr>Some takeaways</vt:lpstr>
      <vt:lpstr>Thank you!</vt:lpstr>
    </vt:vector>
  </TitlesOfParts>
  <Company>European Commission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VANBELLINGHEN Sandra (RTD)</dc:creator>
  <cp:lastModifiedBy>Andreas Panagopoulos</cp:lastModifiedBy>
  <cp:revision>228</cp:revision>
  <dcterms:created xsi:type="dcterms:W3CDTF">2021-02-15T13:59:07Z</dcterms:created>
  <dcterms:modified xsi:type="dcterms:W3CDTF">2026-09-17T12:35:22Z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6bd9ddd1-4d20-43f6-abfa-fc3c07406f94_Enabled">
    <vt:lpwstr>true</vt:lpwstr>
  </property>
  <property fmtid="{D5CDD505-2E9C-101B-9397-08002B2CF9AE}" pid="3" name="MSIP_Label_6bd9ddd1-4d20-43f6-abfa-fc3c07406f94_SetDate">
    <vt:lpwstr>2023-03-06T15:49:33Z</vt:lpwstr>
  </property>
  <property fmtid="{D5CDD505-2E9C-101B-9397-08002B2CF9AE}" pid="4" name="MSIP_Label_6bd9ddd1-4d20-43f6-abfa-fc3c07406f94_Method">
    <vt:lpwstr>Standard</vt:lpwstr>
  </property>
  <property fmtid="{D5CDD505-2E9C-101B-9397-08002B2CF9AE}" pid="5" name="MSIP_Label_6bd9ddd1-4d20-43f6-abfa-fc3c07406f94_Name">
    <vt:lpwstr>Commission Use</vt:lpwstr>
  </property>
  <property fmtid="{D5CDD505-2E9C-101B-9397-08002B2CF9AE}" pid="6" name="MSIP_Label_6bd9ddd1-4d20-43f6-abfa-fc3c07406f94_SiteId">
    <vt:lpwstr>b24c8b06-522c-46fe-9080-70926f8dddb1</vt:lpwstr>
  </property>
  <property fmtid="{D5CDD505-2E9C-101B-9397-08002B2CF9AE}" pid="7" name="MSIP_Label_6bd9ddd1-4d20-43f6-abfa-fc3c07406f94_ActionId">
    <vt:lpwstr>14844eb8-51f5-4e34-8acb-b69d062aea24</vt:lpwstr>
  </property>
  <property fmtid="{D5CDD505-2E9C-101B-9397-08002B2CF9AE}" pid="8" name="MSIP_Label_6bd9ddd1-4d20-43f6-abfa-fc3c07406f94_ContentBits">
    <vt:lpwstr>0</vt:lpwstr>
  </property>
  <property fmtid="{D5CDD505-2E9C-101B-9397-08002B2CF9AE}" pid="9" name="ContentTypeId">
    <vt:lpwstr>0x0101002DBCC272ABC05E4E8B870A308A1C7074</vt:lpwstr>
  </property>
  <property fmtid="{D5CDD505-2E9C-101B-9397-08002B2CF9AE}" pid="10" name="MediaServiceImageTags">
    <vt:lpwstr/>
  </property>
  <property fmtid="{D5CDD505-2E9C-101B-9397-08002B2CF9AE}" pid="11" name="Order">
    <vt:r8>143500</vt:r8>
  </property>
  <property fmtid="{D5CDD505-2E9C-101B-9397-08002B2CF9AE}" pid="12" name="MSIP_Label_61bf86c1-f934-41de-94ec-438569be20a9_Enabled">
    <vt:lpwstr>true</vt:lpwstr>
  </property>
  <property fmtid="{D5CDD505-2E9C-101B-9397-08002B2CF9AE}" pid="13" name="MSIP_Label_61bf86c1-f934-41de-94ec-438569be20a9_SetDate">
    <vt:lpwstr>2026-08-29T17:40:57Z</vt:lpwstr>
  </property>
  <property fmtid="{D5CDD505-2E9C-101B-9397-08002B2CF9AE}" pid="14" name="MSIP_Label_61bf86c1-f934-41de-94ec-438569be20a9_Method">
    <vt:lpwstr>Standard</vt:lpwstr>
  </property>
  <property fmtid="{D5CDD505-2E9C-101B-9397-08002B2CF9AE}" pid="15" name="MSIP_Label_61bf86c1-f934-41de-94ec-438569be20a9_Name">
    <vt:lpwstr>defa4170-0d19-0005-0003-bc88714345d2</vt:lpwstr>
  </property>
  <property fmtid="{D5CDD505-2E9C-101B-9397-08002B2CF9AE}" pid="16" name="MSIP_Label_61bf86c1-f934-41de-94ec-438569be20a9_SiteId">
    <vt:lpwstr>a3375013-998d-4a5e-bd82-6e9ee46fb67a</vt:lpwstr>
  </property>
  <property fmtid="{D5CDD505-2E9C-101B-9397-08002B2CF9AE}" pid="17" name="MSIP_Label_61bf86c1-f934-41de-94ec-438569be20a9_ActionId">
    <vt:lpwstr>fa0be4ec-971e-490e-90a1-c8a6c1a9639d</vt:lpwstr>
  </property>
  <property fmtid="{D5CDD505-2E9C-101B-9397-08002B2CF9AE}" pid="18" name="MSIP_Label_61bf86c1-f934-41de-94ec-438569be20a9_ContentBits">
    <vt:lpwstr>0</vt:lpwstr>
  </property>
  <property fmtid="{D5CDD505-2E9C-101B-9397-08002B2CF9AE}" pid="19" name="MSIP_Label_61bf86c1-f934-41de-94ec-438569be20a9_Tag">
    <vt:lpwstr>10, 3, 0, 1</vt:lpwstr>
  </property>
</Properties>
</file>